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102_8FFC8DE9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256" r:id="rId6"/>
    <p:sldId id="257" r:id="rId7"/>
    <p:sldId id="258" r:id="rId8"/>
    <p:sldId id="270" r:id="rId9"/>
    <p:sldId id="523" r:id="rId10"/>
    <p:sldId id="531" r:id="rId11"/>
    <p:sldId id="521" r:id="rId12"/>
    <p:sldId id="527" r:id="rId13"/>
    <p:sldId id="528" r:id="rId14"/>
    <p:sldId id="529" r:id="rId15"/>
    <p:sldId id="264" r:id="rId16"/>
    <p:sldId id="524" r:id="rId17"/>
    <p:sldId id="273" r:id="rId18"/>
    <p:sldId id="526" r:id="rId19"/>
    <p:sldId id="276" r:id="rId20"/>
    <p:sldId id="275" r:id="rId21"/>
    <p:sldId id="530" r:id="rId22"/>
    <p:sldId id="266" r:id="rId23"/>
    <p:sldId id="267" r:id="rId24"/>
    <p:sldId id="268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83FA5B-1031-BE91-0445-07AE334E70E7}" name="Jutta Friedmann" initials="JF" userId="S::Jutta.Friedmann@msg.group::1abe93c7-8ddb-4f6b-823c-bef0142cc162" providerId="AD"/>
  <p188:author id="{171648A1-83DA-4B36-CBA8-3FAF25630AA6}" name="Agathe Heinz" initials="AG" userId="S::Agathe.Heinz@msg.group::87e3ba3f-4967-4c38-bb44-8ebcdc506a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5D0"/>
    <a:srgbClr val="55A49F"/>
    <a:srgbClr val="3CB675"/>
    <a:srgbClr val="7BF0F7"/>
    <a:srgbClr val="50F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4" autoAdjust="0"/>
    <p:restoredTop sz="96323" autoAdjust="0"/>
  </p:normalViewPr>
  <p:slideViewPr>
    <p:cSldViewPr snapToGrid="0">
      <p:cViewPr varScale="1">
        <p:scale>
          <a:sx n="99" d="100"/>
          <a:sy n="99" d="100"/>
        </p:scale>
        <p:origin x="12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30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/Relationships>
</file>

<file path=ppt/comments/modernComment_102_8FFC8D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9F35147-B8E9-B04A-BFEA-C55F0C6AF155}" authorId="{171648A1-83DA-4B36-CBA8-3FAF25630AA6}" created="2024-08-29T06:44:22.4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15693289" sldId="258"/>
      <ac:spMk id="2" creationId="{F062A19D-F97C-91A8-1F37-63D8FAFC578E}"/>
      <ac:txMk cp="0">
        <ac:context len="52" hash="1747306749"/>
      </ac:txMk>
    </ac:txMkLst>
    <p188:pos x="7512698" y="-172000"/>
    <p188:txBody>
      <a:bodyPr/>
      <a:lstStyle/>
      <a:p>
        <a:r>
          <a:rPr lang="de-DE"/>
          <a:t>Allgemein: Fragen als Fragen stellen und Impulse als Aussage formulieren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B8348-72F4-44D4-A234-B348272A8FDC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A579-AEE1-4C86-B8E2-70071E84D5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51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A579-AEE1-4C86-B8E2-70071E84D56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94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A579-AEE1-4C86-B8E2-70071E84D56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85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Menschliches Gesicht, Kleidung, Person, Lächeln enthält.&#10;&#10;Automatisch generierte Beschreibung">
            <a:extLst>
              <a:ext uri="{FF2B5EF4-FFF2-40B4-BE49-F238E27FC236}">
                <a16:creationId xmlns:a16="http://schemas.microsoft.com/office/drawing/2014/main" id="{4B71893F-8129-4560-0B46-2F98ABF42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8"/>
          <a:stretch/>
        </p:blipFill>
        <p:spPr>
          <a:xfrm>
            <a:off x="-36216" y="-18107"/>
            <a:ext cx="12273481" cy="55978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A47389-970B-FFE5-5985-DDE5CEA32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4B18C5-EC0D-56A2-2849-1B4800EA1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47D8E9-5D70-F7A4-B4DA-D09C7E13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E20905-3D0E-8E86-37BC-C4483C07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9BAD5A-0026-7116-1945-DC67DA32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F5323773-2388-7624-F2A6-F0BE5AC22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7A0A768-2305-C095-CEE7-429AE8CCCD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2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F6015-4680-ADDE-F6D2-70D26FB6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D1CEA6-0649-954D-B070-555DB1898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3859A6-A22F-FD98-8B55-CAD45582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7D0B07-C926-54F9-FE5C-9F225962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8C84BE-EE6D-2AF8-2596-945498AC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01CD5DD1-BB33-8DDE-FC1C-322B2F475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22D1CF7C-4118-6FDB-8F91-600D4602DB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1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C10B299-D013-2224-2BE9-E0B81C386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482D47-1580-CE5C-4AA1-C2F4988B2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0387BE-F2DB-7880-A6ED-85C1CD56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631BBA-EEE1-AA33-DD59-E09D5D07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B40489-D8FE-202F-993D-D934FC62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7424469C-D722-6738-8ECC-ABEC86F2D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73B9A3E-A810-368B-B0E2-472F2A6DC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5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_dunkel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FC6B7DD-21BE-4B6E-9080-EA78ECD7D07A}"/>
              </a:ext>
            </a:extLst>
          </p:cNvPr>
          <p:cNvSpPr/>
          <p:nvPr userDrawn="1"/>
        </p:nvSpPr>
        <p:spPr>
          <a:xfrm>
            <a:off x="0" y="8713"/>
            <a:ext cx="12192000" cy="6308725"/>
          </a:xfrm>
          <a:prstGeom prst="rect">
            <a:avLst/>
          </a:prstGeom>
          <a:gradFill>
            <a:gsLst>
              <a:gs pos="0">
                <a:srgbClr val="8CCEC8"/>
              </a:gs>
              <a:gs pos="53000">
                <a:srgbClr val="56B1AB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68AC89-2A78-4254-A759-4054F1E5D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2800" y="0"/>
            <a:ext cx="10109199" cy="63087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9F3C6B-4D00-4B94-A868-8D4AFCCC83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6"/>
            <a:ext cx="8224203" cy="509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Nur Titel_Dunkel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190FF6-6981-4F30-9AD0-3672F4A1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contec GmbH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CBB303B0-2B11-4264-807E-50628827D8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81100"/>
            <a:ext cx="11160125" cy="2317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Unterüberschrift (optional)</a:t>
            </a:r>
            <a:endParaRPr lang="en-US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734BCB65-582E-4735-9375-11A4CEC9FC4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606656" y="549275"/>
            <a:ext cx="1067024" cy="509905"/>
          </a:xfrm>
          <a:noFill/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Bildplatzhalter für Logo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295985E-C71F-427C-A1B5-B42A26CD8CD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177549" y="549275"/>
            <a:ext cx="1067023" cy="509905"/>
          </a:xfrm>
          <a:noFill/>
        </p:spPr>
        <p:txBody>
          <a:bodyPr anchor="ctr"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Bildplatzhalter für Kundenlogo</a:t>
            </a:r>
          </a:p>
        </p:txBody>
      </p:sp>
      <p:pic>
        <p:nvPicPr>
          <p:cNvPr id="3" name="Grafik 2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15A3F3D0-FDFB-8766-6249-A3EA18A0B5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A96C3C7-08C3-DD4C-FA48-77EBA0101B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8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5C259-10E8-AE82-BE7F-1873F559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81A67-7B3B-F829-399B-1E18C713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FF1C8B-E3F6-356A-B8FE-D0549450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C42C47-524F-AE1C-5DA6-3C2CFA5B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66C493-1B0B-47DD-CA27-D4258C95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00855A1B-056C-9F31-5E9F-5DBF1E9AB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07E70FB-3D58-D3AC-C354-675F100BF6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3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1186-82D3-5836-F166-10B4DCF3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620FA8-6255-B1A1-4796-AC97F63ED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FB25FF-E606-013B-29AE-B5063320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2FFD60-7E1D-BEB4-21E7-4BF883A1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C48DCA-3A82-B35F-7EC2-39A10B6D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D9EDE103-0CA5-F528-E721-3AF9AC5C7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9288418-3E90-E1C8-27B0-DBAD4B70E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7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85652-6D14-5525-3931-50F22763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E5B97-B1EC-98B9-1701-A796FF1C2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F6C7FE-BD67-F711-5CB3-4BFC966DF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C0A393-2AF2-EF83-E7EB-3023DF44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F0B56B-5F96-E893-DB7E-83B4476F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29101C-6EAB-4367-A19B-8D28258E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2580E0CE-484B-218A-7590-33CD41828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9DB1586-1E5B-0F8D-6232-5CAEDFA815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0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8800F-F84D-7FAF-465A-01FE8A9C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DD8EA2-745D-593C-A147-9A66519AE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EDF59F-644F-4C71-A3B6-3F2205C33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7CA526-234F-D195-9F9B-581074817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19B2F2-F4E9-203B-7D00-14357A4BA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E94548-4C61-36B2-1B4F-97B19307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D4983A-C804-E4E7-9D13-F95DE140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23C548-DCB9-AB34-1AA5-2FB3C6F8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4E5E93AE-F13D-7C81-2574-9E5B10FAA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608F444F-4F39-24B9-D8DF-9F8A78D30C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1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C972F-9CE0-76D9-8C2C-68907A64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341B5A-46C3-88AF-CC3D-A8D875A6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1D0CCA-9E01-E453-6653-6E4D3BDE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41C7CC-4CF8-626D-E11F-0BD021CB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5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69AC68-A7EC-D392-DA49-3D13C62D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30F25B-4B14-FD65-80FD-4266CE92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AA3ABF-947E-AB0C-2AA7-1C9213DE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07F5A4E8-2CD4-9DE2-75DE-A3384E648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71085A9-EE65-300E-9B69-F2D03D447B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4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7083A-6693-4696-F635-5511E814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EB7046-9E2A-162B-FAF6-75738547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60E1AF-A188-09F0-0E2A-200678115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7A64EA-D46E-7A97-5176-37261D5D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403816-C927-F91F-D2DC-AE439CD2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3516D-1AD3-2E55-EC91-975362B5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72209F12-B9DF-896C-05DC-A79E39F20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BFDF5BD-53CA-DFF5-E97B-78467F32A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3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4F0F1-B37B-2118-BFAA-5CF5104E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A5FB66-E4B3-4075-E5B4-2DC2EBAC6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3809A7-CDA1-3665-C69E-CDE8F3568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D4DC9F-B5E2-028A-CBBA-453E4ED7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0039F3-07CC-F7E1-7C59-AD83B099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E1D575-EFE6-8FF0-AE0F-850ADFF1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BBAF8753-81E9-E610-6B06-B3A21A06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5693" y="5906350"/>
            <a:ext cx="1605014" cy="9000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CC0CD74-C2FF-3FD6-843B-5C1616393D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0827034" y="6173786"/>
            <a:ext cx="117545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2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185DAE-2E45-2E3E-74D4-5EF98EDD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3258D0-D772-18EF-662C-50EFE0FB7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77D7B3-DF4A-C16D-4CCC-EC507E18D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0629-994E-4BF6-8673-D1F729EC5D6F}" type="datetimeFigureOut">
              <a:rPr lang="de-DE" smtClean="0"/>
              <a:t>03.09.2024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94580F-C931-28B1-6E38-F1FCEE6E1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551B63-8F88-4BCA-0B98-ACE668D7A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DADF-9A81-4338-91F4-5E220793E4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14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uwe.schmitz@msg.group" TargetMode="External"/><Relationship Id="rId2" Type="http://schemas.openxmlformats.org/officeDocument/2006/relationships/hyperlink" Target="mailto:jan.schroeder@contec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2_8FFC8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8E839-5468-32CB-0377-AC5D7814F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427" y="3743111"/>
            <a:ext cx="10451146" cy="1368532"/>
          </a:xfrm>
          <a:noFill/>
        </p:spPr>
        <p:txBody>
          <a:bodyPr>
            <a:normAutofit/>
          </a:bodyPr>
          <a:lstStyle/>
          <a:p>
            <a:r>
              <a:rPr lang="de-DE" sz="7200" dirty="0">
                <a:solidFill>
                  <a:schemeClr val="bg1"/>
                </a:solidFill>
              </a:rPr>
              <a:t>„Das Digitale gut managen“</a:t>
            </a:r>
          </a:p>
        </p:txBody>
      </p:sp>
    </p:spTree>
    <p:extLst>
      <p:ext uri="{BB962C8B-B14F-4D97-AF65-F5344CB8AC3E}">
        <p14:creationId xmlns:p14="http://schemas.microsoft.com/office/powerpoint/2010/main" val="240311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319" y="3371668"/>
            <a:ext cx="8729571" cy="419464"/>
          </a:xfrm>
        </p:spPr>
        <p:txBody>
          <a:bodyPr>
            <a:normAutofit fontScale="90000"/>
          </a:bodyPr>
          <a:lstStyle/>
          <a:p>
            <a:r>
              <a:rPr lang="de-DE" sz="2000" dirty="0"/>
              <a:t>Diskutieren Sie 3 Minuten in Ihrer Gruppe und pinnen Sie Ihre Ergebnisse an die  Meta-</a:t>
            </a:r>
            <a:r>
              <a:rPr lang="de-DE" sz="2000" dirty="0" err="1"/>
              <a:t>Planwand</a:t>
            </a:r>
            <a:r>
              <a:rPr lang="de-DE" sz="2000" dirty="0"/>
              <a:t>.</a:t>
            </a:r>
          </a:p>
        </p:txBody>
      </p: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 descr="Marke Fragezeichen Silhouette">
            <a:extLst>
              <a:ext uri="{FF2B5EF4-FFF2-40B4-BE49-F238E27FC236}">
                <a16:creationId xmlns:a16="http://schemas.microsoft.com/office/drawing/2014/main" id="{555929A2-AD19-6B10-B9D3-C996BF9DB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161" y="1865814"/>
            <a:ext cx="1280158" cy="128015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EBA6053-30A1-7572-EE76-526BBFADDE43}"/>
              </a:ext>
            </a:extLst>
          </p:cNvPr>
          <p:cNvSpPr txBox="1">
            <a:spLocks/>
          </p:cNvSpPr>
          <p:nvPr/>
        </p:nvSpPr>
        <p:spPr>
          <a:xfrm>
            <a:off x="1575319" y="1872482"/>
            <a:ext cx="9293630" cy="138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/>
              <a:t>Was lief gut &amp; </a:t>
            </a:r>
            <a:br>
              <a:rPr lang="de-DE" sz="4800" dirty="0"/>
            </a:br>
            <a:r>
              <a:rPr lang="de-DE" sz="4800" dirty="0"/>
              <a:t>Was lief schlecht in IT-Projekten?</a:t>
            </a:r>
          </a:p>
        </p:txBody>
      </p:sp>
    </p:spTree>
    <p:extLst>
      <p:ext uri="{BB962C8B-B14F-4D97-AF65-F5344CB8AC3E}">
        <p14:creationId xmlns:p14="http://schemas.microsoft.com/office/powerpoint/2010/main" val="224707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168" y="1897807"/>
            <a:ext cx="10471636" cy="1325563"/>
          </a:xfrm>
        </p:spPr>
        <p:txBody>
          <a:bodyPr>
            <a:normAutofit fontScale="90000"/>
          </a:bodyPr>
          <a:lstStyle/>
          <a:p>
            <a:r>
              <a:rPr lang="de-DE" sz="5300" dirty="0"/>
              <a:t>Folgendes muss man bei der Umsetzung eines Digitalisierungsprojekt beachten.</a:t>
            </a:r>
            <a:endParaRPr lang="de-DE" sz="2000" dirty="0"/>
          </a:p>
        </p:txBody>
      </p: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 descr="Lichter an Silhouette">
            <a:extLst>
              <a:ext uri="{FF2B5EF4-FFF2-40B4-BE49-F238E27FC236}">
                <a16:creationId xmlns:a16="http://schemas.microsoft.com/office/drawing/2014/main" id="{6AD5F8C8-49AD-BE3F-0F9E-9BE4CE60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881" y="1889102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4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44" y="1904898"/>
            <a:ext cx="10471636" cy="1325563"/>
          </a:xfrm>
        </p:spPr>
        <p:txBody>
          <a:bodyPr>
            <a:normAutofit fontScale="90000"/>
          </a:bodyPr>
          <a:lstStyle/>
          <a:p>
            <a:r>
              <a:rPr lang="de-DE" sz="5300" dirty="0"/>
              <a:t>Es steht und fällt mit der „richtigen“ </a:t>
            </a:r>
            <a:r>
              <a:rPr lang="de-DE" sz="5300"/>
              <a:t>Bedarfsanalyse.</a:t>
            </a:r>
            <a:endParaRPr lang="de-DE" sz="2000"/>
          </a:p>
        </p:txBody>
      </p: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 descr="Lichter an Silhouette">
            <a:extLst>
              <a:ext uri="{FF2B5EF4-FFF2-40B4-BE49-F238E27FC236}">
                <a16:creationId xmlns:a16="http://schemas.microsoft.com/office/drawing/2014/main" id="{6AD5F8C8-49AD-BE3F-0F9E-9BE4CE60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881" y="1889102"/>
            <a:ext cx="1325563" cy="13255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5B01B76-23A9-6CAD-C184-4D4774FF877C}"/>
              </a:ext>
            </a:extLst>
          </p:cNvPr>
          <p:cNvSpPr txBox="1"/>
          <p:nvPr/>
        </p:nvSpPr>
        <p:spPr>
          <a:xfrm>
            <a:off x="1772064" y="3415091"/>
            <a:ext cx="86472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Technische Aspekte der Bedarfsanalyse</a:t>
            </a:r>
          </a:p>
          <a:p>
            <a:pPr marL="457200" indent="-4572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Der „Faktor Mensch“</a:t>
            </a:r>
          </a:p>
        </p:txBody>
      </p:sp>
    </p:spTree>
    <p:extLst>
      <p:ext uri="{BB962C8B-B14F-4D97-AF65-F5344CB8AC3E}">
        <p14:creationId xmlns:p14="http://schemas.microsoft.com/office/powerpoint/2010/main" val="393867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44" y="1895886"/>
            <a:ext cx="10471636" cy="1325563"/>
          </a:xfrm>
        </p:spPr>
        <p:txBody>
          <a:bodyPr>
            <a:normAutofit fontScale="90000"/>
          </a:bodyPr>
          <a:lstStyle/>
          <a:p>
            <a:r>
              <a:rPr lang="de-DE" sz="5300" dirty="0"/>
              <a:t>Das Projekt beginnt meist vor dem eigentlichen Projekt!</a:t>
            </a:r>
            <a:endParaRPr lang="de-DE" sz="2000" u="sng" dirty="0"/>
          </a:p>
        </p:txBody>
      </p: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 descr="Lichter an Silhouette">
            <a:extLst>
              <a:ext uri="{FF2B5EF4-FFF2-40B4-BE49-F238E27FC236}">
                <a16:creationId xmlns:a16="http://schemas.microsoft.com/office/drawing/2014/main" id="{6AD5F8C8-49AD-BE3F-0F9E-9BE4CE60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881" y="1889102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0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D0EBA-FEEB-4A62-C64F-ABF5C5D3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44" y="1864963"/>
            <a:ext cx="10515600" cy="712236"/>
          </a:xfrm>
        </p:spPr>
        <p:txBody>
          <a:bodyPr>
            <a:normAutofit fontScale="90000"/>
          </a:bodyPr>
          <a:lstStyle/>
          <a:p>
            <a:r>
              <a:rPr lang="de-DE" sz="5300" dirty="0"/>
              <a:t>Anforderungsanalyse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212BD3-0F0D-6821-A242-9951D361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064" y="3166610"/>
            <a:ext cx="10515600" cy="2369977"/>
          </a:xfrm>
        </p:spPr>
        <p:txBody>
          <a:bodyPr>
            <a:normAutofit/>
          </a:bodyPr>
          <a:lstStyle/>
          <a:p>
            <a:pPr>
              <a:buClr>
                <a:srgbClr val="3CB675"/>
              </a:buClr>
            </a:pPr>
            <a:r>
              <a:rPr lang="de-DE" sz="3200" dirty="0">
                <a:latin typeface="+mj-lt"/>
              </a:rPr>
              <a:t>generelle Passung ermitteln 	</a:t>
            </a:r>
          </a:p>
          <a:p>
            <a:pPr>
              <a:buClr>
                <a:srgbClr val="3CB675"/>
              </a:buClr>
            </a:pPr>
            <a:r>
              <a:rPr lang="de-DE" sz="3200" dirty="0">
                <a:latin typeface="+mj-lt"/>
              </a:rPr>
              <a:t>Standard Software vs. Individual Software</a:t>
            </a:r>
          </a:p>
          <a:p>
            <a:pPr>
              <a:buClr>
                <a:srgbClr val="3CB675"/>
              </a:buClr>
            </a:pPr>
            <a:r>
              <a:rPr lang="de-DE" sz="3200" dirty="0">
                <a:latin typeface="+mj-lt"/>
              </a:rPr>
              <a:t>Konsequenzen der Entscheidungen tragen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3F09631-71AA-4699-E81B-C8553C0816C9}"/>
              </a:ext>
            </a:extLst>
          </p:cNvPr>
          <p:cNvSpPr txBox="1">
            <a:spLocks/>
          </p:cNvSpPr>
          <p:nvPr/>
        </p:nvSpPr>
        <p:spPr>
          <a:xfrm>
            <a:off x="1598444" y="2277800"/>
            <a:ext cx="10515600" cy="931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Eine (technische) Anforderungsanalyse ist zwingend erforderlich.</a:t>
            </a:r>
          </a:p>
        </p:txBody>
      </p:sp>
      <p:pic>
        <p:nvPicPr>
          <p:cNvPr id="13" name="Grafik 12" descr="Streudiagramm Silhouette">
            <a:extLst>
              <a:ext uri="{FF2B5EF4-FFF2-40B4-BE49-F238E27FC236}">
                <a16:creationId xmlns:a16="http://schemas.microsoft.com/office/drawing/2014/main" id="{53BCE12C-E2A9-A68A-E809-FC85D69F3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880" y="1901780"/>
            <a:ext cx="1119981" cy="11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7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 descr="Lichter an Silhouette">
            <a:extLst>
              <a:ext uri="{FF2B5EF4-FFF2-40B4-BE49-F238E27FC236}">
                <a16:creationId xmlns:a16="http://schemas.microsoft.com/office/drawing/2014/main" id="{6AD5F8C8-49AD-BE3F-0F9E-9BE4CE60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881" y="1889102"/>
            <a:ext cx="1325563" cy="132556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4F3FC8A-2F76-3ED9-C945-AA0EE9C088FF}"/>
              </a:ext>
            </a:extLst>
          </p:cNvPr>
          <p:cNvSpPr txBox="1">
            <a:spLocks/>
          </p:cNvSpPr>
          <p:nvPr/>
        </p:nvSpPr>
        <p:spPr>
          <a:xfrm>
            <a:off x="1598444" y="1883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300" dirty="0"/>
              <a:t>An die Mitarbeitenden denken, auf die das Projekt Auswirkungen hat.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67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E1F84DB-F93B-0C3B-B72D-87381F2CE37E}"/>
              </a:ext>
            </a:extLst>
          </p:cNvPr>
          <p:cNvSpPr txBox="1"/>
          <p:nvPr/>
        </p:nvSpPr>
        <p:spPr>
          <a:xfrm>
            <a:off x="1772064" y="2908196"/>
            <a:ext cx="9500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3200">
                <a:latin typeface="+mj-lt"/>
              </a:rPr>
              <a:t>Konsequente Mitnahme der Mitarbeitenden</a:t>
            </a:r>
          </a:p>
          <a:p>
            <a:pPr marL="457200" indent="-4572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3200">
                <a:latin typeface="+mj-lt"/>
              </a:rPr>
              <a:t>Verunsicherungen ernst nehmen</a:t>
            </a:r>
          </a:p>
          <a:p>
            <a:pPr marL="457200" indent="-4572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3200">
                <a:latin typeface="+mj-lt"/>
              </a:rPr>
              <a:t>Kommunikation ist das A und </a:t>
            </a:r>
            <a:r>
              <a:rPr lang="de-DE" sz="3200" err="1">
                <a:latin typeface="+mj-lt"/>
              </a:rPr>
              <a:t>und</a:t>
            </a:r>
            <a:r>
              <a:rPr lang="de-DE" sz="3200">
                <a:latin typeface="+mj-lt"/>
              </a:rPr>
              <a:t> O</a:t>
            </a:r>
          </a:p>
          <a:p>
            <a:pPr marL="457200" indent="-4572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3200">
                <a:latin typeface="+mj-lt"/>
              </a:rPr>
              <a:t>An kontinuierliche Schulungen/Trainings denken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44" y="1655988"/>
            <a:ext cx="10471636" cy="1325563"/>
          </a:xfrm>
        </p:spPr>
        <p:txBody>
          <a:bodyPr>
            <a:normAutofit/>
          </a:bodyPr>
          <a:lstStyle/>
          <a:p>
            <a:r>
              <a:rPr lang="de-DE" sz="4800"/>
              <a:t>Change Management</a:t>
            </a:r>
            <a:endParaRPr lang="de-DE" sz="4800" u="sng"/>
          </a:p>
        </p:txBody>
      </p: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 descr="Chevronpfeile Silhouette">
            <a:extLst>
              <a:ext uri="{FF2B5EF4-FFF2-40B4-BE49-F238E27FC236}">
                <a16:creationId xmlns:a16="http://schemas.microsoft.com/office/drawing/2014/main" id="{6527BD7E-DAA2-59F7-3C7E-D9B248CCB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881" y="1777738"/>
            <a:ext cx="1178425" cy="11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0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E1F84DB-F93B-0C3B-B72D-87381F2CE37E}"/>
              </a:ext>
            </a:extLst>
          </p:cNvPr>
          <p:cNvSpPr txBox="1"/>
          <p:nvPr/>
        </p:nvSpPr>
        <p:spPr>
          <a:xfrm>
            <a:off x="1772064" y="2947952"/>
            <a:ext cx="9500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Zu wie viel Prozent muss die Software passen?</a:t>
            </a:r>
          </a:p>
          <a:p>
            <a:pPr marL="457200" indent="-4572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Kann ich fehlende Elemente der Software anderweitig realisieren?</a:t>
            </a:r>
          </a:p>
          <a:p>
            <a:pPr marL="457200" indent="-4572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Kann ich mit Kompromissen die Sorgen der Mitarbeitenden entgegenwirken?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444" y="1637405"/>
            <a:ext cx="10471636" cy="1325563"/>
          </a:xfrm>
        </p:spPr>
        <p:txBody>
          <a:bodyPr>
            <a:normAutofit/>
          </a:bodyPr>
          <a:lstStyle/>
          <a:p>
            <a:r>
              <a:rPr lang="de-DE" sz="4800"/>
              <a:t>Kompromisse eingehen!</a:t>
            </a:r>
            <a:endParaRPr lang="de-DE" sz="4800" u="sng"/>
          </a:p>
        </p:txBody>
      </p: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 descr="Lichter an Silhouette">
            <a:extLst>
              <a:ext uri="{FF2B5EF4-FFF2-40B4-BE49-F238E27FC236}">
                <a16:creationId xmlns:a16="http://schemas.microsoft.com/office/drawing/2014/main" id="{6AD5F8C8-49AD-BE3F-0F9E-9BE4CE60F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881" y="1889102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2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Glühbirne über Personen, die diskutieren">
            <a:extLst>
              <a:ext uri="{FF2B5EF4-FFF2-40B4-BE49-F238E27FC236}">
                <a16:creationId xmlns:a16="http://schemas.microsoft.com/office/drawing/2014/main" id="{BAD58C6C-BDF0-AF82-540D-0BEBCA0161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8837" b="24184"/>
          <a:stretch/>
        </p:blipFill>
        <p:spPr>
          <a:xfrm>
            <a:off x="0" y="0"/>
            <a:ext cx="12192000" cy="55797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148" y="3429000"/>
            <a:ext cx="5788504" cy="1325563"/>
          </a:xfrm>
        </p:spPr>
        <p:txBody>
          <a:bodyPr>
            <a:normAutofit/>
          </a:bodyPr>
          <a:lstStyle/>
          <a:p>
            <a:r>
              <a:rPr lang="de-DE" sz="5300">
                <a:solidFill>
                  <a:schemeClr val="bg1"/>
                </a:solidFill>
              </a:rPr>
              <a:t>Diskussion / Fragen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44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B349CD0-15A1-6C90-E1D2-6358E7B7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5" t="18314" b="1751"/>
          <a:stretch/>
        </p:blipFill>
        <p:spPr>
          <a:xfrm rot="10800000">
            <a:off x="-4" y="0"/>
            <a:ext cx="12192003" cy="55797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200" y="2613818"/>
            <a:ext cx="4727800" cy="1325563"/>
          </a:xfrm>
        </p:spPr>
        <p:txBody>
          <a:bodyPr>
            <a:normAutofit/>
          </a:bodyPr>
          <a:lstStyle/>
          <a:p>
            <a:r>
              <a:rPr lang="de-DE" sz="5300"/>
              <a:t>Vielen Dank!</a:t>
            </a:r>
            <a:br>
              <a:rPr lang="de-DE" sz="5300"/>
            </a:br>
            <a:endParaRPr lang="de-DE" sz="2000"/>
          </a:p>
        </p:txBody>
      </p: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28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B234149-1509-F987-1572-3C1C7C550668}"/>
              </a:ext>
            </a:extLst>
          </p:cNvPr>
          <p:cNvSpPr txBox="1"/>
          <p:nvPr/>
        </p:nvSpPr>
        <p:spPr>
          <a:xfrm>
            <a:off x="427884" y="3931920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+mj-lt"/>
              </a:rPr>
              <a:t>Dr. Jan Schröder</a:t>
            </a:r>
          </a:p>
          <a:p>
            <a:endParaRPr lang="de-DE" dirty="0">
              <a:latin typeface="+mj-lt"/>
            </a:endParaRPr>
          </a:p>
          <a:p>
            <a:pPr marL="342900" indent="-3429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</a:rPr>
              <a:t>Vorstellungspunkt 1</a:t>
            </a:r>
          </a:p>
          <a:p>
            <a:pPr marL="342900" indent="-3429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</a:rPr>
              <a:t>Vorstellungspunkt 2</a:t>
            </a:r>
          </a:p>
          <a:p>
            <a:pPr marL="342900" indent="-3429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</a:rPr>
              <a:t>Vorstellungspunkt 3</a:t>
            </a:r>
          </a:p>
          <a:p>
            <a:pPr marL="285750" indent="-285750">
              <a:buFontTx/>
              <a:buChar char="-"/>
            </a:pPr>
            <a:endParaRPr lang="de-DE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de-DE" dirty="0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6AA9FD-E2A0-5D3E-43A3-1910EDA9966F}"/>
              </a:ext>
            </a:extLst>
          </p:cNvPr>
          <p:cNvSpPr txBox="1"/>
          <p:nvPr/>
        </p:nvSpPr>
        <p:spPr>
          <a:xfrm>
            <a:off x="6655704" y="3931920"/>
            <a:ext cx="55362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CB675"/>
              </a:buClr>
            </a:pPr>
            <a:r>
              <a:rPr lang="de-DE" sz="3600" dirty="0">
                <a:latin typeface="+mj-lt"/>
              </a:rPr>
              <a:t>Uwe Schmitz</a:t>
            </a:r>
          </a:p>
          <a:p>
            <a:endParaRPr lang="de-DE" dirty="0">
              <a:latin typeface="+mj-lt"/>
            </a:endParaRPr>
          </a:p>
          <a:p>
            <a:pPr marL="342900" indent="-3429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</a:rPr>
              <a:t>Seit über 15 Jahren Begleitung von Unternehmen in der </a:t>
            </a:r>
            <a:br>
              <a:rPr lang="de-DE" sz="2400" dirty="0">
                <a:latin typeface="+mj-lt"/>
              </a:rPr>
            </a:br>
            <a:r>
              <a:rPr lang="de-DE" sz="2400" dirty="0">
                <a:latin typeface="+mj-lt"/>
              </a:rPr>
              <a:t>digitalen Transformation</a:t>
            </a:r>
          </a:p>
          <a:p>
            <a:pPr marL="342900" indent="-3429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</a:rPr>
              <a:t>Lead Projektmanager und Abteilungsleiter bei msg</a:t>
            </a:r>
          </a:p>
          <a:p>
            <a:pPr marL="285750" indent="-285750">
              <a:buClr>
                <a:srgbClr val="3CB675"/>
              </a:buClr>
              <a:buFontTx/>
              <a:buChar char="-"/>
            </a:pPr>
            <a:endParaRPr lang="de-DE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de-DE" dirty="0">
              <a:latin typeface="+mj-lt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E89C82B-2F2B-2E88-F3A5-52B143242C75}"/>
              </a:ext>
            </a:extLst>
          </p:cNvPr>
          <p:cNvCxnSpPr>
            <a:cxnSpLocks/>
          </p:cNvCxnSpPr>
          <p:nvPr/>
        </p:nvCxnSpPr>
        <p:spPr>
          <a:xfrm>
            <a:off x="6124866" y="1151797"/>
            <a:ext cx="0" cy="4613397"/>
          </a:xfrm>
          <a:prstGeom prst="line">
            <a:avLst/>
          </a:prstGeom>
          <a:ln>
            <a:solidFill>
              <a:srgbClr val="3CB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B779FD8-2AED-B88B-50F1-F37A3B9F7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9958068" y="3429000"/>
            <a:ext cx="1131109" cy="3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Schleife enthält.&#10;&#10;Automatisch generierte Beschreibung">
            <a:extLst>
              <a:ext uri="{FF2B5EF4-FFF2-40B4-BE49-F238E27FC236}">
                <a16:creationId xmlns:a16="http://schemas.microsoft.com/office/drawing/2014/main" id="{EBE555E1-50F8-636B-DDB1-3D4EB45CF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27152"/>
          <a:stretch/>
        </p:blipFill>
        <p:spPr>
          <a:xfrm>
            <a:off x="3895408" y="3159852"/>
            <a:ext cx="1527484" cy="856524"/>
          </a:xfrm>
          <a:prstGeom prst="rect">
            <a:avLst/>
          </a:prstGeom>
        </p:spPr>
      </p:pic>
      <p:pic>
        <p:nvPicPr>
          <p:cNvPr id="11" name="Bildplatzhalter 21">
            <a:extLst>
              <a:ext uri="{FF2B5EF4-FFF2-40B4-BE49-F238E27FC236}">
                <a16:creationId xmlns:a16="http://schemas.microsoft.com/office/drawing/2014/main" id="{EBF8132B-CF19-8E8D-04D2-F0291F1A7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50135" y="1497609"/>
            <a:ext cx="2213299" cy="2213299"/>
          </a:xfrm>
          <a:custGeom>
            <a:avLst/>
            <a:gdLst>
              <a:gd name="connsiteX0" fmla="*/ 625710 w 1251420"/>
              <a:gd name="connsiteY0" fmla="*/ 0 h 1251420"/>
              <a:gd name="connsiteX1" fmla="*/ 1251420 w 1251420"/>
              <a:gd name="connsiteY1" fmla="*/ 625710 h 1251420"/>
              <a:gd name="connsiteX2" fmla="*/ 625710 w 1251420"/>
              <a:gd name="connsiteY2" fmla="*/ 1251420 h 1251420"/>
              <a:gd name="connsiteX3" fmla="*/ 0 w 1251420"/>
              <a:gd name="connsiteY3" fmla="*/ 625710 h 1251420"/>
              <a:gd name="connsiteX4" fmla="*/ 625710 w 1251420"/>
              <a:gd name="connsiteY4" fmla="*/ 0 h 125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420" h="1251420">
                <a:moveTo>
                  <a:pt x="625710" y="0"/>
                </a:moveTo>
                <a:cubicBezTo>
                  <a:pt x="971280" y="0"/>
                  <a:pt x="1251420" y="280140"/>
                  <a:pt x="1251420" y="625710"/>
                </a:cubicBezTo>
                <a:cubicBezTo>
                  <a:pt x="1251420" y="971280"/>
                  <a:pt x="971280" y="1251420"/>
                  <a:pt x="625710" y="1251420"/>
                </a:cubicBezTo>
                <a:cubicBezTo>
                  <a:pt x="280140" y="1251420"/>
                  <a:pt x="0" y="971280"/>
                  <a:pt x="0" y="625710"/>
                </a:cubicBezTo>
                <a:cubicBezTo>
                  <a:pt x="0" y="280140"/>
                  <a:pt x="280140" y="0"/>
                  <a:pt x="6257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1C353BF-603D-7DE5-5691-069C53E2D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7865" y="1497609"/>
            <a:ext cx="2214000" cy="2214000"/>
          </a:xfrm>
          <a:custGeom>
            <a:avLst/>
            <a:gdLst>
              <a:gd name="connsiteX0" fmla="*/ 625710 w 1251420"/>
              <a:gd name="connsiteY0" fmla="*/ 0 h 1251420"/>
              <a:gd name="connsiteX1" fmla="*/ 1251420 w 1251420"/>
              <a:gd name="connsiteY1" fmla="*/ 625710 h 1251420"/>
              <a:gd name="connsiteX2" fmla="*/ 625710 w 1251420"/>
              <a:gd name="connsiteY2" fmla="*/ 1251420 h 1251420"/>
              <a:gd name="connsiteX3" fmla="*/ 0 w 1251420"/>
              <a:gd name="connsiteY3" fmla="*/ 625710 h 1251420"/>
              <a:gd name="connsiteX4" fmla="*/ 625710 w 1251420"/>
              <a:gd name="connsiteY4" fmla="*/ 0 h 125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420" h="1251420">
                <a:moveTo>
                  <a:pt x="625710" y="0"/>
                </a:moveTo>
                <a:cubicBezTo>
                  <a:pt x="971280" y="0"/>
                  <a:pt x="1251420" y="280140"/>
                  <a:pt x="1251420" y="625710"/>
                </a:cubicBezTo>
                <a:cubicBezTo>
                  <a:pt x="1251420" y="971280"/>
                  <a:pt x="971280" y="1251420"/>
                  <a:pt x="625710" y="1251420"/>
                </a:cubicBezTo>
                <a:cubicBezTo>
                  <a:pt x="280140" y="1251420"/>
                  <a:pt x="0" y="971280"/>
                  <a:pt x="0" y="625710"/>
                </a:cubicBezTo>
                <a:cubicBezTo>
                  <a:pt x="0" y="280140"/>
                  <a:pt x="280140" y="0"/>
                  <a:pt x="6257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6627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B234149-1509-F987-1572-3C1C7C550668}"/>
              </a:ext>
            </a:extLst>
          </p:cNvPr>
          <p:cNvSpPr txBox="1"/>
          <p:nvPr/>
        </p:nvSpPr>
        <p:spPr>
          <a:xfrm>
            <a:off x="916717" y="3836439"/>
            <a:ext cx="4472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+mj-lt"/>
              </a:rPr>
              <a:t>Dr. Jan Schröder</a:t>
            </a:r>
          </a:p>
          <a:p>
            <a:endParaRPr lang="de-DE" dirty="0">
              <a:latin typeface="+mj-lt"/>
            </a:endParaRPr>
          </a:p>
          <a:p>
            <a:pPr marL="342900" indent="-3429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  <a:hlinkClick r:id="rId2"/>
              </a:rPr>
              <a:t>jan.schroeder@contec.de</a:t>
            </a:r>
            <a:endParaRPr lang="de-DE" sz="2400" dirty="0">
              <a:latin typeface="+mj-lt"/>
            </a:endParaRPr>
          </a:p>
          <a:p>
            <a:pPr marL="342900" indent="-3429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</a:rPr>
              <a:t>+49 (0) 152 0190 5392</a:t>
            </a:r>
            <a:endParaRPr lang="de-DE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de-DE" dirty="0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502"/>
            <a:ext cx="10515600" cy="1325563"/>
          </a:xfrm>
        </p:spPr>
        <p:txBody>
          <a:bodyPr/>
          <a:lstStyle/>
          <a:p>
            <a:r>
              <a:rPr lang="de-DE"/>
              <a:t>Kontakt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6AA9FD-E2A0-5D3E-43A3-1910EDA9966F}"/>
              </a:ext>
            </a:extLst>
          </p:cNvPr>
          <p:cNvSpPr txBox="1"/>
          <p:nvPr/>
        </p:nvSpPr>
        <p:spPr>
          <a:xfrm>
            <a:off x="7047818" y="3836439"/>
            <a:ext cx="44723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+mj-lt"/>
              </a:rPr>
              <a:t>Uwe Schmitz</a:t>
            </a:r>
          </a:p>
          <a:p>
            <a:endParaRPr lang="de-DE" dirty="0">
              <a:latin typeface="+mj-lt"/>
            </a:endParaRPr>
          </a:p>
          <a:p>
            <a:pPr marL="342900" indent="-3429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uwe.schmitz@msg.group</a:t>
            </a:r>
            <a:endParaRPr lang="de-DE" sz="2400" dirty="0">
              <a:latin typeface="+mj-lt"/>
            </a:endParaRPr>
          </a:p>
          <a:p>
            <a:pPr marL="342900" indent="-34290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+mj-lt"/>
              </a:rPr>
              <a:t>+49 (0) 172 98 51 130</a:t>
            </a:r>
          </a:p>
          <a:p>
            <a:pPr marL="285750" indent="-285750">
              <a:buFontTx/>
              <a:buChar char="-"/>
            </a:pPr>
            <a:endParaRPr lang="de-DE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de-DE" dirty="0">
              <a:latin typeface="+mj-lt"/>
            </a:endParaRPr>
          </a:p>
        </p:txBody>
      </p: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Bildplatzhalter 21">
            <a:extLst>
              <a:ext uri="{FF2B5EF4-FFF2-40B4-BE49-F238E27FC236}">
                <a16:creationId xmlns:a16="http://schemas.microsoft.com/office/drawing/2014/main" id="{C1A0BF86-9DD9-CCDB-A388-0D339D921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50135" y="1497609"/>
            <a:ext cx="2213299" cy="2213299"/>
          </a:xfrm>
          <a:custGeom>
            <a:avLst/>
            <a:gdLst>
              <a:gd name="connsiteX0" fmla="*/ 625710 w 1251420"/>
              <a:gd name="connsiteY0" fmla="*/ 0 h 1251420"/>
              <a:gd name="connsiteX1" fmla="*/ 1251420 w 1251420"/>
              <a:gd name="connsiteY1" fmla="*/ 625710 h 1251420"/>
              <a:gd name="connsiteX2" fmla="*/ 625710 w 1251420"/>
              <a:gd name="connsiteY2" fmla="*/ 1251420 h 1251420"/>
              <a:gd name="connsiteX3" fmla="*/ 0 w 1251420"/>
              <a:gd name="connsiteY3" fmla="*/ 625710 h 1251420"/>
              <a:gd name="connsiteX4" fmla="*/ 625710 w 1251420"/>
              <a:gd name="connsiteY4" fmla="*/ 0 h 125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420" h="1251420">
                <a:moveTo>
                  <a:pt x="625710" y="0"/>
                </a:moveTo>
                <a:cubicBezTo>
                  <a:pt x="971280" y="0"/>
                  <a:pt x="1251420" y="280140"/>
                  <a:pt x="1251420" y="625710"/>
                </a:cubicBezTo>
                <a:cubicBezTo>
                  <a:pt x="1251420" y="971280"/>
                  <a:pt x="971280" y="1251420"/>
                  <a:pt x="625710" y="1251420"/>
                </a:cubicBezTo>
                <a:cubicBezTo>
                  <a:pt x="280140" y="1251420"/>
                  <a:pt x="0" y="971280"/>
                  <a:pt x="0" y="625710"/>
                </a:cubicBezTo>
                <a:cubicBezTo>
                  <a:pt x="0" y="280140"/>
                  <a:pt x="280140" y="0"/>
                  <a:pt x="6257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  <p:cxnSp>
        <p:nvCxnSpPr>
          <p:cNvPr id="15" name="Gerader Verbinder 8">
            <a:extLst>
              <a:ext uri="{FF2B5EF4-FFF2-40B4-BE49-F238E27FC236}">
                <a16:creationId xmlns:a16="http://schemas.microsoft.com/office/drawing/2014/main" id="{67F8E452-9820-F342-12CA-0FBA6D4CC811}"/>
              </a:ext>
            </a:extLst>
          </p:cNvPr>
          <p:cNvCxnSpPr>
            <a:cxnSpLocks/>
          </p:cNvCxnSpPr>
          <p:nvPr/>
        </p:nvCxnSpPr>
        <p:spPr>
          <a:xfrm>
            <a:off x="6124866" y="1151797"/>
            <a:ext cx="0" cy="4613397"/>
          </a:xfrm>
          <a:prstGeom prst="line">
            <a:avLst/>
          </a:prstGeom>
          <a:ln>
            <a:solidFill>
              <a:srgbClr val="3CB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2D7DC314-FE04-44D9-BCBB-9F24982C1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7865" y="1497609"/>
            <a:ext cx="2214000" cy="2214000"/>
          </a:xfrm>
          <a:custGeom>
            <a:avLst/>
            <a:gdLst>
              <a:gd name="connsiteX0" fmla="*/ 625710 w 1251420"/>
              <a:gd name="connsiteY0" fmla="*/ 0 h 1251420"/>
              <a:gd name="connsiteX1" fmla="*/ 1251420 w 1251420"/>
              <a:gd name="connsiteY1" fmla="*/ 625710 h 1251420"/>
              <a:gd name="connsiteX2" fmla="*/ 625710 w 1251420"/>
              <a:gd name="connsiteY2" fmla="*/ 1251420 h 1251420"/>
              <a:gd name="connsiteX3" fmla="*/ 0 w 1251420"/>
              <a:gd name="connsiteY3" fmla="*/ 625710 h 1251420"/>
              <a:gd name="connsiteX4" fmla="*/ 625710 w 1251420"/>
              <a:gd name="connsiteY4" fmla="*/ 0 h 125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420" h="1251420">
                <a:moveTo>
                  <a:pt x="625710" y="0"/>
                </a:moveTo>
                <a:cubicBezTo>
                  <a:pt x="971280" y="0"/>
                  <a:pt x="1251420" y="280140"/>
                  <a:pt x="1251420" y="625710"/>
                </a:cubicBezTo>
                <a:cubicBezTo>
                  <a:pt x="1251420" y="971280"/>
                  <a:pt x="971280" y="1251420"/>
                  <a:pt x="625710" y="1251420"/>
                </a:cubicBezTo>
                <a:cubicBezTo>
                  <a:pt x="280140" y="1251420"/>
                  <a:pt x="0" y="971280"/>
                  <a:pt x="0" y="625710"/>
                </a:cubicBezTo>
                <a:cubicBezTo>
                  <a:pt x="0" y="280140"/>
                  <a:pt x="280140" y="0"/>
                  <a:pt x="6257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3646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319" y="3371668"/>
            <a:ext cx="8729571" cy="419464"/>
          </a:xfrm>
        </p:spPr>
        <p:txBody>
          <a:bodyPr>
            <a:normAutofit/>
          </a:bodyPr>
          <a:lstStyle/>
          <a:p>
            <a:r>
              <a:rPr lang="de-DE" sz="2000" dirty="0"/>
              <a:t>Bitte kleben Sie einen Punkt auf die Meta-</a:t>
            </a:r>
            <a:r>
              <a:rPr lang="de-DE" sz="2000" dirty="0" err="1"/>
              <a:t>Planwand</a:t>
            </a:r>
            <a:r>
              <a:rPr lang="de-DE" sz="2000" dirty="0"/>
              <a:t>.</a:t>
            </a:r>
          </a:p>
        </p:txBody>
      </p:sp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 descr="Marke Fragezeichen Silhouette">
            <a:extLst>
              <a:ext uri="{FF2B5EF4-FFF2-40B4-BE49-F238E27FC236}">
                <a16:creationId xmlns:a16="http://schemas.microsoft.com/office/drawing/2014/main" id="{555929A2-AD19-6B10-B9D3-C996BF9DB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161" y="1865814"/>
            <a:ext cx="1280158" cy="128015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EBA6053-30A1-7572-EE76-526BBFADDE43}"/>
              </a:ext>
            </a:extLst>
          </p:cNvPr>
          <p:cNvSpPr txBox="1">
            <a:spLocks/>
          </p:cNvSpPr>
          <p:nvPr/>
        </p:nvSpPr>
        <p:spPr>
          <a:xfrm>
            <a:off x="1575319" y="1872482"/>
            <a:ext cx="8197603" cy="138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/>
              <a:t>Wie bewerten Sie </a:t>
            </a:r>
            <a:br>
              <a:rPr lang="de-DE" sz="4800" dirty="0"/>
            </a:br>
            <a:r>
              <a:rPr lang="de-DE" sz="4800" dirty="0"/>
              <a:t>Ihre Digitalisierungs-Erfahrung?</a:t>
            </a:r>
          </a:p>
        </p:txBody>
      </p:sp>
    </p:spTree>
    <p:extLst>
      <p:ext uri="{BB962C8B-B14F-4D97-AF65-F5344CB8AC3E}">
        <p14:creationId xmlns:p14="http://schemas.microsoft.com/office/powerpoint/2010/main" val="24156932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ichter an Silhouette">
            <a:extLst>
              <a:ext uri="{FF2B5EF4-FFF2-40B4-BE49-F238E27FC236}">
                <a16:creationId xmlns:a16="http://schemas.microsoft.com/office/drawing/2014/main" id="{E22A22DB-E72F-F00B-AB82-43A438380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881" y="1889102"/>
            <a:ext cx="1325563" cy="1325563"/>
          </a:xfrm>
          <a:prstGeom prst="rect">
            <a:avLst/>
          </a:prstGeom>
        </p:spPr>
      </p:pic>
      <p:sp>
        <p:nvSpPr>
          <p:cNvPr id="12" name="AutoShape 4" descr="Contec Logo">
            <a:extLst>
              <a:ext uri="{FF2B5EF4-FFF2-40B4-BE49-F238E27FC236}">
                <a16:creationId xmlns:a16="http://schemas.microsoft.com/office/drawing/2014/main" id="{E55EFA9F-6F9F-5EDA-205E-E463021B0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7D1DCF6-B1DC-E653-4082-EFFB48849BB7}"/>
              </a:ext>
            </a:extLst>
          </p:cNvPr>
          <p:cNvSpPr txBox="1">
            <a:spLocks/>
          </p:cNvSpPr>
          <p:nvPr/>
        </p:nvSpPr>
        <p:spPr>
          <a:xfrm>
            <a:off x="1575319" y="1872482"/>
            <a:ext cx="8197603" cy="138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/>
              <a:t>Wie kommt man zu einer Digitalstrategie?</a:t>
            </a:r>
          </a:p>
        </p:txBody>
      </p:sp>
    </p:spTree>
    <p:extLst>
      <p:ext uri="{BB962C8B-B14F-4D97-AF65-F5344CB8AC3E}">
        <p14:creationId xmlns:p14="http://schemas.microsoft.com/office/powerpoint/2010/main" val="221116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90027AE-1DB1-4737-AE65-E93A233B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Digitalisierung in der sozialen Arbeit folgt drei unterschiedlichen Stoßrichtungen</a:t>
            </a:r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C7E285CC-D204-46E2-B99B-290CF6113522}"/>
              </a:ext>
            </a:extLst>
          </p:cNvPr>
          <p:cNvSpPr>
            <a:spLocks/>
          </p:cNvSpPr>
          <p:nvPr/>
        </p:nvSpPr>
        <p:spPr bwMode="auto">
          <a:xfrm>
            <a:off x="5419446" y="1773238"/>
            <a:ext cx="2930625" cy="3109021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8" h="1016">
                <a:moveTo>
                  <a:pt x="453" y="0"/>
                </a:moveTo>
                <a:cubicBezTo>
                  <a:pt x="367" y="0"/>
                  <a:pt x="286" y="22"/>
                  <a:pt x="215" y="59"/>
                </a:cubicBezTo>
                <a:cubicBezTo>
                  <a:pt x="247" y="76"/>
                  <a:pt x="276" y="96"/>
                  <a:pt x="304" y="119"/>
                </a:cubicBezTo>
                <a:cubicBezTo>
                  <a:pt x="416" y="212"/>
                  <a:pt x="497" y="358"/>
                  <a:pt x="486" y="514"/>
                </a:cubicBezTo>
                <a:cubicBezTo>
                  <a:pt x="480" y="602"/>
                  <a:pt x="481" y="677"/>
                  <a:pt x="410" y="778"/>
                </a:cubicBezTo>
                <a:cubicBezTo>
                  <a:pt x="154" y="1002"/>
                  <a:pt x="0" y="732"/>
                  <a:pt x="0" y="732"/>
                </a:cubicBezTo>
                <a:cubicBezTo>
                  <a:pt x="27" y="877"/>
                  <a:pt x="209" y="960"/>
                  <a:pt x="209" y="960"/>
                </a:cubicBezTo>
                <a:cubicBezTo>
                  <a:pt x="278" y="996"/>
                  <a:pt x="370" y="1016"/>
                  <a:pt x="454" y="1016"/>
                </a:cubicBezTo>
                <a:cubicBezTo>
                  <a:pt x="553" y="1016"/>
                  <a:pt x="644" y="982"/>
                  <a:pt x="722" y="933"/>
                </a:cubicBezTo>
                <a:cubicBezTo>
                  <a:pt x="864" y="843"/>
                  <a:pt x="958" y="685"/>
                  <a:pt x="958" y="505"/>
                </a:cubicBezTo>
                <a:cubicBezTo>
                  <a:pt x="958" y="226"/>
                  <a:pt x="732" y="0"/>
                  <a:pt x="45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76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Freeform 26">
            <a:extLst>
              <a:ext uri="{FF2B5EF4-FFF2-40B4-BE49-F238E27FC236}">
                <a16:creationId xmlns:a16="http://schemas.microsoft.com/office/drawing/2014/main" id="{6A856FDF-4A18-44CD-A9DD-8CFBE3223E0E}"/>
              </a:ext>
            </a:extLst>
          </p:cNvPr>
          <p:cNvSpPr>
            <a:spLocks noEditPoints="1"/>
          </p:cNvSpPr>
          <p:nvPr/>
        </p:nvSpPr>
        <p:spPr bwMode="auto">
          <a:xfrm>
            <a:off x="3832405" y="1789916"/>
            <a:ext cx="3115486" cy="2885379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rgbClr val="3CB675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76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Freeform 27">
            <a:extLst>
              <a:ext uri="{FF2B5EF4-FFF2-40B4-BE49-F238E27FC236}">
                <a16:creationId xmlns:a16="http://schemas.microsoft.com/office/drawing/2014/main" id="{3008DD69-4C15-4421-928F-B5EB1ED0B7D0}"/>
              </a:ext>
            </a:extLst>
          </p:cNvPr>
          <p:cNvSpPr>
            <a:spLocks/>
          </p:cNvSpPr>
          <p:nvPr/>
        </p:nvSpPr>
        <p:spPr bwMode="auto">
          <a:xfrm>
            <a:off x="4605338" y="3004177"/>
            <a:ext cx="3142846" cy="3099973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0" h="1013">
                <a:moveTo>
                  <a:pt x="325" y="421"/>
                </a:moveTo>
                <a:cubicBezTo>
                  <a:pt x="325" y="421"/>
                  <a:pt x="249" y="349"/>
                  <a:pt x="249" y="230"/>
                </a:cubicBezTo>
                <a:cubicBezTo>
                  <a:pt x="249" y="116"/>
                  <a:pt x="322" y="34"/>
                  <a:pt x="439" y="2"/>
                </a:cubicBezTo>
                <a:cubicBezTo>
                  <a:pt x="439" y="2"/>
                  <a:pt x="437" y="0"/>
                  <a:pt x="437" y="0"/>
                </a:cubicBezTo>
                <a:cubicBezTo>
                  <a:pt x="194" y="38"/>
                  <a:pt x="0" y="248"/>
                  <a:pt x="0" y="503"/>
                </a:cubicBezTo>
                <a:cubicBezTo>
                  <a:pt x="0" y="785"/>
                  <a:pt x="228" y="1013"/>
                  <a:pt x="510" y="1013"/>
                </a:cubicBezTo>
                <a:cubicBezTo>
                  <a:pt x="792" y="1013"/>
                  <a:pt x="1020" y="785"/>
                  <a:pt x="1020" y="503"/>
                </a:cubicBezTo>
                <a:cubicBezTo>
                  <a:pt x="1020" y="503"/>
                  <a:pt x="679" y="804"/>
                  <a:pt x="325" y="421"/>
                </a:cubicBezTo>
                <a:close/>
              </a:path>
            </a:pathLst>
          </a:custGeom>
          <a:solidFill>
            <a:srgbClr val="55A49F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76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Freeform 893">
            <a:extLst>
              <a:ext uri="{FF2B5EF4-FFF2-40B4-BE49-F238E27FC236}">
                <a16:creationId xmlns:a16="http://schemas.microsoft.com/office/drawing/2014/main" id="{7B82842D-8937-49C9-829E-8FAB812AB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625" y="2473605"/>
            <a:ext cx="525467" cy="528190"/>
          </a:xfrm>
          <a:custGeom>
            <a:avLst/>
            <a:gdLst/>
            <a:ahLst/>
            <a:cxnLst/>
            <a:rect l="0" t="0" r="r" b="b"/>
            <a:pathLst>
              <a:path w="306026" h="307613">
                <a:moveTo>
                  <a:pt x="9310" y="263095"/>
                </a:moveTo>
                <a:lnTo>
                  <a:pt x="9310" y="296565"/>
                </a:lnTo>
                <a:lnTo>
                  <a:pt x="38315" y="296565"/>
                </a:lnTo>
                <a:lnTo>
                  <a:pt x="38315" y="263095"/>
                </a:lnTo>
                <a:lnTo>
                  <a:pt x="9310" y="263095"/>
                </a:lnTo>
                <a:close/>
                <a:moveTo>
                  <a:pt x="4655" y="254000"/>
                </a:moveTo>
                <a:lnTo>
                  <a:pt x="42970" y="254000"/>
                </a:lnTo>
                <a:cubicBezTo>
                  <a:pt x="45476" y="254000"/>
                  <a:pt x="47267" y="255819"/>
                  <a:pt x="47267" y="258366"/>
                </a:cubicBezTo>
                <a:lnTo>
                  <a:pt x="47267" y="301294"/>
                </a:lnTo>
                <a:cubicBezTo>
                  <a:pt x="47267" y="303841"/>
                  <a:pt x="45476" y="306023"/>
                  <a:pt x="42970" y="306023"/>
                </a:cubicBezTo>
                <a:lnTo>
                  <a:pt x="4655" y="306023"/>
                </a:lnTo>
                <a:cubicBezTo>
                  <a:pt x="2148" y="306023"/>
                  <a:pt x="0" y="303841"/>
                  <a:pt x="0" y="301294"/>
                </a:cubicBezTo>
                <a:lnTo>
                  <a:pt x="0" y="258366"/>
                </a:lnTo>
                <a:cubicBezTo>
                  <a:pt x="0" y="255819"/>
                  <a:pt x="2148" y="254000"/>
                  <a:pt x="4655" y="254000"/>
                </a:cubicBezTo>
                <a:close/>
                <a:moveTo>
                  <a:pt x="85441" y="233169"/>
                </a:moveTo>
                <a:lnTo>
                  <a:pt x="85441" y="296696"/>
                </a:lnTo>
                <a:lnTo>
                  <a:pt x="114584" y="296696"/>
                </a:lnTo>
                <a:lnTo>
                  <a:pt x="114584" y="233169"/>
                </a:lnTo>
                <a:lnTo>
                  <a:pt x="85441" y="233169"/>
                </a:lnTo>
                <a:close/>
                <a:moveTo>
                  <a:pt x="80820" y="223837"/>
                </a:moveTo>
                <a:lnTo>
                  <a:pt x="118849" y="223837"/>
                </a:lnTo>
                <a:cubicBezTo>
                  <a:pt x="121693" y="223837"/>
                  <a:pt x="123470" y="225991"/>
                  <a:pt x="123470" y="228503"/>
                </a:cubicBezTo>
                <a:lnTo>
                  <a:pt x="123470" y="301362"/>
                </a:lnTo>
                <a:cubicBezTo>
                  <a:pt x="123470" y="303875"/>
                  <a:pt x="121693" y="306028"/>
                  <a:pt x="118849" y="306028"/>
                </a:cubicBezTo>
                <a:lnTo>
                  <a:pt x="80820" y="306028"/>
                </a:lnTo>
                <a:cubicBezTo>
                  <a:pt x="78333" y="306028"/>
                  <a:pt x="76200" y="303875"/>
                  <a:pt x="76200" y="301362"/>
                </a:cubicBezTo>
                <a:lnTo>
                  <a:pt x="76200" y="228503"/>
                </a:lnTo>
                <a:cubicBezTo>
                  <a:pt x="76200" y="225991"/>
                  <a:pt x="78333" y="223837"/>
                  <a:pt x="80820" y="223837"/>
                </a:cubicBezTo>
                <a:close/>
                <a:moveTo>
                  <a:pt x="163465" y="177323"/>
                </a:moveTo>
                <a:lnTo>
                  <a:pt x="163465" y="298203"/>
                </a:lnTo>
                <a:lnTo>
                  <a:pt x="193357" y="298203"/>
                </a:lnTo>
                <a:lnTo>
                  <a:pt x="193357" y="177323"/>
                </a:lnTo>
                <a:lnTo>
                  <a:pt x="163465" y="177323"/>
                </a:lnTo>
                <a:close/>
                <a:moveTo>
                  <a:pt x="158726" y="168275"/>
                </a:moveTo>
                <a:lnTo>
                  <a:pt x="198096" y="168275"/>
                </a:lnTo>
                <a:cubicBezTo>
                  <a:pt x="200648" y="168275"/>
                  <a:pt x="202836" y="170085"/>
                  <a:pt x="202836" y="172980"/>
                </a:cubicBezTo>
                <a:lnTo>
                  <a:pt x="202836" y="302908"/>
                </a:lnTo>
                <a:cubicBezTo>
                  <a:pt x="202836" y="305442"/>
                  <a:pt x="200648" y="307613"/>
                  <a:pt x="198096" y="307613"/>
                </a:cubicBezTo>
                <a:lnTo>
                  <a:pt x="158726" y="307613"/>
                </a:lnTo>
                <a:cubicBezTo>
                  <a:pt x="156174" y="307613"/>
                  <a:pt x="153987" y="305442"/>
                  <a:pt x="153987" y="302908"/>
                </a:cubicBezTo>
                <a:lnTo>
                  <a:pt x="153987" y="172980"/>
                </a:lnTo>
                <a:cubicBezTo>
                  <a:pt x="153987" y="170085"/>
                  <a:pt x="156174" y="168275"/>
                  <a:pt x="158726" y="168275"/>
                </a:cubicBezTo>
                <a:close/>
                <a:moveTo>
                  <a:pt x="63442" y="134937"/>
                </a:moveTo>
                <a:lnTo>
                  <a:pt x="126784" y="134937"/>
                </a:lnTo>
                <a:cubicBezTo>
                  <a:pt x="127870" y="134937"/>
                  <a:pt x="129318" y="135667"/>
                  <a:pt x="130042" y="136396"/>
                </a:cubicBezTo>
                <a:lnTo>
                  <a:pt x="147053" y="153172"/>
                </a:lnTo>
                <a:cubicBezTo>
                  <a:pt x="148863" y="155360"/>
                  <a:pt x="148863" y="158278"/>
                  <a:pt x="147053" y="160102"/>
                </a:cubicBezTo>
                <a:cubicBezTo>
                  <a:pt x="145967" y="161196"/>
                  <a:pt x="144882" y="161560"/>
                  <a:pt x="143796" y="161560"/>
                </a:cubicBezTo>
                <a:cubicBezTo>
                  <a:pt x="142348" y="161560"/>
                  <a:pt x="141262" y="161196"/>
                  <a:pt x="140176" y="160102"/>
                </a:cubicBezTo>
                <a:lnTo>
                  <a:pt x="124612" y="144419"/>
                </a:lnTo>
                <a:lnTo>
                  <a:pt x="63442" y="144419"/>
                </a:lnTo>
                <a:cubicBezTo>
                  <a:pt x="60909" y="144419"/>
                  <a:pt x="58737" y="142231"/>
                  <a:pt x="58737" y="139678"/>
                </a:cubicBezTo>
                <a:cubicBezTo>
                  <a:pt x="58737" y="137125"/>
                  <a:pt x="60909" y="134937"/>
                  <a:pt x="63442" y="134937"/>
                </a:cubicBezTo>
                <a:close/>
                <a:moveTo>
                  <a:pt x="63377" y="106362"/>
                </a:moveTo>
                <a:lnTo>
                  <a:pt x="114065" y="106362"/>
                </a:lnTo>
                <a:cubicBezTo>
                  <a:pt x="116920" y="106362"/>
                  <a:pt x="118705" y="108479"/>
                  <a:pt x="118705" y="110948"/>
                </a:cubicBezTo>
                <a:cubicBezTo>
                  <a:pt x="118705" y="113418"/>
                  <a:pt x="116920" y="115534"/>
                  <a:pt x="114065" y="115534"/>
                </a:cubicBezTo>
                <a:lnTo>
                  <a:pt x="63377" y="115534"/>
                </a:lnTo>
                <a:cubicBezTo>
                  <a:pt x="60879" y="115534"/>
                  <a:pt x="58737" y="113418"/>
                  <a:pt x="58737" y="110948"/>
                </a:cubicBezTo>
                <a:cubicBezTo>
                  <a:pt x="58737" y="108479"/>
                  <a:pt x="60879" y="106362"/>
                  <a:pt x="63377" y="106362"/>
                </a:cubicBezTo>
                <a:close/>
                <a:moveTo>
                  <a:pt x="255406" y="86811"/>
                </a:moveTo>
                <a:lnTo>
                  <a:pt x="220334" y="124842"/>
                </a:lnTo>
                <a:lnTo>
                  <a:pt x="235882" y="124842"/>
                </a:lnTo>
                <a:cubicBezTo>
                  <a:pt x="238413" y="124842"/>
                  <a:pt x="240582" y="126995"/>
                  <a:pt x="240582" y="129147"/>
                </a:cubicBezTo>
                <a:lnTo>
                  <a:pt x="240582" y="296700"/>
                </a:lnTo>
                <a:lnTo>
                  <a:pt x="269869" y="296700"/>
                </a:lnTo>
                <a:lnTo>
                  <a:pt x="269869" y="129147"/>
                </a:lnTo>
                <a:cubicBezTo>
                  <a:pt x="269869" y="126995"/>
                  <a:pt x="272038" y="124842"/>
                  <a:pt x="274569" y="124842"/>
                </a:cubicBezTo>
                <a:lnTo>
                  <a:pt x="290117" y="124842"/>
                </a:lnTo>
                <a:lnTo>
                  <a:pt x="255406" y="86811"/>
                </a:lnTo>
                <a:close/>
                <a:moveTo>
                  <a:pt x="63377" y="79375"/>
                </a:moveTo>
                <a:lnTo>
                  <a:pt x="114065" y="79375"/>
                </a:lnTo>
                <a:cubicBezTo>
                  <a:pt x="116920" y="79375"/>
                  <a:pt x="118705" y="81492"/>
                  <a:pt x="118705" y="83961"/>
                </a:cubicBezTo>
                <a:cubicBezTo>
                  <a:pt x="118705" y="86431"/>
                  <a:pt x="116920" y="88547"/>
                  <a:pt x="114065" y="88547"/>
                </a:cubicBezTo>
                <a:lnTo>
                  <a:pt x="63377" y="88547"/>
                </a:lnTo>
                <a:cubicBezTo>
                  <a:pt x="60879" y="88547"/>
                  <a:pt x="58737" y="86431"/>
                  <a:pt x="58737" y="83961"/>
                </a:cubicBezTo>
                <a:cubicBezTo>
                  <a:pt x="58737" y="81492"/>
                  <a:pt x="60879" y="79375"/>
                  <a:pt x="63377" y="79375"/>
                </a:cubicBezTo>
                <a:close/>
                <a:moveTo>
                  <a:pt x="251791" y="76765"/>
                </a:moveTo>
                <a:cubicBezTo>
                  <a:pt x="253598" y="74612"/>
                  <a:pt x="256853" y="74612"/>
                  <a:pt x="258660" y="76765"/>
                </a:cubicBezTo>
                <a:lnTo>
                  <a:pt x="304218" y="126277"/>
                </a:lnTo>
                <a:cubicBezTo>
                  <a:pt x="305302" y="127712"/>
                  <a:pt x="306026" y="129506"/>
                  <a:pt x="304941" y="131300"/>
                </a:cubicBezTo>
                <a:cubicBezTo>
                  <a:pt x="304218" y="132735"/>
                  <a:pt x="302771" y="134170"/>
                  <a:pt x="300602" y="134170"/>
                </a:cubicBezTo>
                <a:lnTo>
                  <a:pt x="279270" y="134170"/>
                </a:lnTo>
                <a:lnTo>
                  <a:pt x="279270" y="301364"/>
                </a:lnTo>
                <a:cubicBezTo>
                  <a:pt x="279270" y="303876"/>
                  <a:pt x="277100" y="306028"/>
                  <a:pt x="274569" y="306028"/>
                </a:cubicBezTo>
                <a:lnTo>
                  <a:pt x="235882" y="306028"/>
                </a:lnTo>
                <a:cubicBezTo>
                  <a:pt x="233351" y="306028"/>
                  <a:pt x="231181" y="303876"/>
                  <a:pt x="231181" y="301364"/>
                </a:cubicBezTo>
                <a:lnTo>
                  <a:pt x="231181" y="134170"/>
                </a:lnTo>
                <a:lnTo>
                  <a:pt x="209849" y="134170"/>
                </a:lnTo>
                <a:cubicBezTo>
                  <a:pt x="208041" y="134170"/>
                  <a:pt x="206233" y="132735"/>
                  <a:pt x="205510" y="131300"/>
                </a:cubicBezTo>
                <a:cubicBezTo>
                  <a:pt x="204787" y="129506"/>
                  <a:pt x="204787" y="127712"/>
                  <a:pt x="206233" y="126277"/>
                </a:cubicBezTo>
                <a:lnTo>
                  <a:pt x="251791" y="76765"/>
                </a:lnTo>
                <a:close/>
                <a:moveTo>
                  <a:pt x="272873" y="25513"/>
                </a:moveTo>
                <a:cubicBezTo>
                  <a:pt x="274637" y="23812"/>
                  <a:pt x="277459" y="23812"/>
                  <a:pt x="279223" y="25513"/>
                </a:cubicBezTo>
                <a:cubicBezTo>
                  <a:pt x="280282" y="26193"/>
                  <a:pt x="280634" y="27554"/>
                  <a:pt x="280634" y="28574"/>
                </a:cubicBezTo>
                <a:cubicBezTo>
                  <a:pt x="280634" y="29595"/>
                  <a:pt x="280282" y="30956"/>
                  <a:pt x="279223" y="31636"/>
                </a:cubicBezTo>
                <a:cubicBezTo>
                  <a:pt x="278518" y="32657"/>
                  <a:pt x="277107" y="32997"/>
                  <a:pt x="276048" y="32997"/>
                </a:cubicBezTo>
                <a:cubicBezTo>
                  <a:pt x="274637" y="32997"/>
                  <a:pt x="273579" y="32657"/>
                  <a:pt x="272873" y="31636"/>
                </a:cubicBezTo>
                <a:cubicBezTo>
                  <a:pt x="271815" y="30956"/>
                  <a:pt x="271462" y="29595"/>
                  <a:pt x="271462" y="28574"/>
                </a:cubicBezTo>
                <a:cubicBezTo>
                  <a:pt x="271462" y="27554"/>
                  <a:pt x="271815" y="26193"/>
                  <a:pt x="272873" y="25513"/>
                </a:cubicBezTo>
                <a:close/>
                <a:moveTo>
                  <a:pt x="222426" y="25513"/>
                </a:moveTo>
                <a:cubicBezTo>
                  <a:pt x="223837" y="23812"/>
                  <a:pt x="226659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657"/>
                  <a:pt x="226659" y="32997"/>
                  <a:pt x="225248" y="32997"/>
                </a:cubicBezTo>
                <a:cubicBezTo>
                  <a:pt x="224190" y="32997"/>
                  <a:pt x="223132" y="32657"/>
                  <a:pt x="222426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426" y="25513"/>
                </a:cubicBezTo>
                <a:close/>
                <a:moveTo>
                  <a:pt x="250825" y="23812"/>
                </a:moveTo>
                <a:cubicBezTo>
                  <a:pt x="253389" y="23812"/>
                  <a:pt x="255221" y="25644"/>
                  <a:pt x="255221" y="28208"/>
                </a:cubicBezTo>
                <a:cubicBezTo>
                  <a:pt x="255221" y="31139"/>
                  <a:pt x="253389" y="32971"/>
                  <a:pt x="250825" y="32971"/>
                </a:cubicBezTo>
                <a:cubicBezTo>
                  <a:pt x="247894" y="32971"/>
                  <a:pt x="246062" y="31139"/>
                  <a:pt x="246062" y="28208"/>
                </a:cubicBezTo>
                <a:cubicBezTo>
                  <a:pt x="246062" y="25644"/>
                  <a:pt x="247894" y="23812"/>
                  <a:pt x="250825" y="23812"/>
                </a:cubicBezTo>
                <a:close/>
                <a:moveTo>
                  <a:pt x="9383" y="9389"/>
                </a:moveTo>
                <a:lnTo>
                  <a:pt x="9383" y="46585"/>
                </a:lnTo>
                <a:lnTo>
                  <a:pt x="296643" y="46585"/>
                </a:lnTo>
                <a:lnTo>
                  <a:pt x="296643" y="9389"/>
                </a:lnTo>
                <a:lnTo>
                  <a:pt x="9383" y="9389"/>
                </a:lnTo>
                <a:close/>
                <a:moveTo>
                  <a:pt x="4691" y="0"/>
                </a:moveTo>
                <a:lnTo>
                  <a:pt x="301335" y="0"/>
                </a:lnTo>
                <a:cubicBezTo>
                  <a:pt x="303861" y="0"/>
                  <a:pt x="306026" y="2167"/>
                  <a:pt x="306026" y="4695"/>
                </a:cubicBezTo>
                <a:lnTo>
                  <a:pt x="306026" y="51280"/>
                </a:lnTo>
                <a:lnTo>
                  <a:pt x="306026" y="91726"/>
                </a:lnTo>
                <a:cubicBezTo>
                  <a:pt x="306026" y="94254"/>
                  <a:pt x="303861" y="96421"/>
                  <a:pt x="301335" y="96421"/>
                </a:cubicBezTo>
                <a:cubicBezTo>
                  <a:pt x="299169" y="96421"/>
                  <a:pt x="296643" y="94254"/>
                  <a:pt x="296643" y="91726"/>
                </a:cubicBezTo>
                <a:lnTo>
                  <a:pt x="296643" y="55613"/>
                </a:lnTo>
                <a:lnTo>
                  <a:pt x="9383" y="55613"/>
                </a:lnTo>
                <a:lnTo>
                  <a:pt x="9383" y="231481"/>
                </a:lnTo>
                <a:cubicBezTo>
                  <a:pt x="9383" y="234009"/>
                  <a:pt x="7218" y="236176"/>
                  <a:pt x="4691" y="236176"/>
                </a:cubicBezTo>
                <a:cubicBezTo>
                  <a:pt x="2165" y="236176"/>
                  <a:pt x="0" y="234009"/>
                  <a:pt x="0" y="231481"/>
                </a:cubicBezTo>
                <a:lnTo>
                  <a:pt x="0" y="51280"/>
                </a:lnTo>
                <a:lnTo>
                  <a:pt x="0" y="4695"/>
                </a:lnTo>
                <a:cubicBezTo>
                  <a:pt x="0" y="2167"/>
                  <a:pt x="2165" y="0"/>
                  <a:pt x="46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8" name="Freeform 894">
            <a:extLst>
              <a:ext uri="{FF2B5EF4-FFF2-40B4-BE49-F238E27FC236}">
                <a16:creationId xmlns:a16="http://schemas.microsoft.com/office/drawing/2014/main" id="{50B7F4F4-9257-4FFF-BA64-96D60DA4C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243" y="3100076"/>
            <a:ext cx="525467" cy="525467"/>
          </a:xfrm>
          <a:custGeom>
            <a:avLst/>
            <a:gdLst/>
            <a:ahLst/>
            <a:cxnLst/>
            <a:rect l="0" t="0" r="r" b="b"/>
            <a:pathLst>
              <a:path w="306027" h="306026">
                <a:moveTo>
                  <a:pt x="158682" y="198437"/>
                </a:moveTo>
                <a:lnTo>
                  <a:pt x="217194" y="198437"/>
                </a:lnTo>
                <a:cubicBezTo>
                  <a:pt x="219361" y="198437"/>
                  <a:pt x="221889" y="200269"/>
                  <a:pt x="221889" y="202833"/>
                </a:cubicBezTo>
                <a:cubicBezTo>
                  <a:pt x="221889" y="205764"/>
                  <a:pt x="219361" y="207596"/>
                  <a:pt x="217194" y="207596"/>
                </a:cubicBezTo>
                <a:lnTo>
                  <a:pt x="158682" y="207596"/>
                </a:lnTo>
                <a:cubicBezTo>
                  <a:pt x="155793" y="207596"/>
                  <a:pt x="153987" y="205764"/>
                  <a:pt x="153987" y="202833"/>
                </a:cubicBezTo>
                <a:cubicBezTo>
                  <a:pt x="153987" y="200269"/>
                  <a:pt x="155793" y="198437"/>
                  <a:pt x="158682" y="198437"/>
                </a:cubicBezTo>
                <a:close/>
                <a:moveTo>
                  <a:pt x="93560" y="198437"/>
                </a:moveTo>
                <a:lnTo>
                  <a:pt x="128332" y="198437"/>
                </a:lnTo>
                <a:cubicBezTo>
                  <a:pt x="130841" y="198437"/>
                  <a:pt x="132992" y="200269"/>
                  <a:pt x="132992" y="202833"/>
                </a:cubicBezTo>
                <a:cubicBezTo>
                  <a:pt x="132992" y="205764"/>
                  <a:pt x="130841" y="207596"/>
                  <a:pt x="128332" y="207596"/>
                </a:cubicBezTo>
                <a:lnTo>
                  <a:pt x="93560" y="207596"/>
                </a:lnTo>
                <a:cubicBezTo>
                  <a:pt x="91051" y="207596"/>
                  <a:pt x="88900" y="205764"/>
                  <a:pt x="88900" y="202833"/>
                </a:cubicBezTo>
                <a:cubicBezTo>
                  <a:pt x="88900" y="200269"/>
                  <a:pt x="91051" y="198437"/>
                  <a:pt x="93560" y="198437"/>
                </a:cubicBezTo>
                <a:close/>
                <a:moveTo>
                  <a:pt x="195220" y="166687"/>
                </a:moveTo>
                <a:lnTo>
                  <a:pt x="253679" y="166687"/>
                </a:lnTo>
                <a:cubicBezTo>
                  <a:pt x="256220" y="166687"/>
                  <a:pt x="258399" y="168804"/>
                  <a:pt x="258399" y="171273"/>
                </a:cubicBezTo>
                <a:cubicBezTo>
                  <a:pt x="258399" y="173390"/>
                  <a:pt x="256220" y="175859"/>
                  <a:pt x="253679" y="175859"/>
                </a:cubicBezTo>
                <a:lnTo>
                  <a:pt x="195220" y="175859"/>
                </a:lnTo>
                <a:cubicBezTo>
                  <a:pt x="192679" y="175859"/>
                  <a:pt x="190500" y="173390"/>
                  <a:pt x="190500" y="171273"/>
                </a:cubicBezTo>
                <a:cubicBezTo>
                  <a:pt x="190500" y="168804"/>
                  <a:pt x="192679" y="166687"/>
                  <a:pt x="195220" y="166687"/>
                </a:cubicBezTo>
                <a:close/>
                <a:moveTo>
                  <a:pt x="93537" y="166687"/>
                </a:moveTo>
                <a:lnTo>
                  <a:pt x="164869" y="166687"/>
                </a:lnTo>
                <a:cubicBezTo>
                  <a:pt x="167366" y="166687"/>
                  <a:pt x="169505" y="168804"/>
                  <a:pt x="169505" y="171273"/>
                </a:cubicBezTo>
                <a:cubicBezTo>
                  <a:pt x="169505" y="173390"/>
                  <a:pt x="167366" y="175859"/>
                  <a:pt x="164869" y="175859"/>
                </a:cubicBezTo>
                <a:lnTo>
                  <a:pt x="93537" y="175859"/>
                </a:lnTo>
                <a:cubicBezTo>
                  <a:pt x="91040" y="175859"/>
                  <a:pt x="88900" y="173390"/>
                  <a:pt x="88900" y="171273"/>
                </a:cubicBezTo>
                <a:cubicBezTo>
                  <a:pt x="88900" y="168804"/>
                  <a:pt x="91040" y="166687"/>
                  <a:pt x="93537" y="166687"/>
                </a:cubicBezTo>
                <a:close/>
                <a:moveTo>
                  <a:pt x="222070" y="91603"/>
                </a:moveTo>
                <a:lnTo>
                  <a:pt x="216674" y="102707"/>
                </a:lnTo>
                <a:cubicBezTo>
                  <a:pt x="215954" y="104140"/>
                  <a:pt x="214515" y="105214"/>
                  <a:pt x="213077" y="105214"/>
                </a:cubicBezTo>
                <a:lnTo>
                  <a:pt x="200486" y="107364"/>
                </a:lnTo>
                <a:lnTo>
                  <a:pt x="209479" y="115961"/>
                </a:lnTo>
                <a:cubicBezTo>
                  <a:pt x="210918" y="117035"/>
                  <a:pt x="211278" y="118468"/>
                  <a:pt x="210918" y="119901"/>
                </a:cubicBezTo>
                <a:lnTo>
                  <a:pt x="208760" y="132438"/>
                </a:lnTo>
                <a:lnTo>
                  <a:pt x="219911" y="126707"/>
                </a:lnTo>
                <a:cubicBezTo>
                  <a:pt x="221350" y="125632"/>
                  <a:pt x="222789" y="125632"/>
                  <a:pt x="224228" y="126707"/>
                </a:cubicBezTo>
                <a:lnTo>
                  <a:pt x="235380" y="132438"/>
                </a:lnTo>
                <a:lnTo>
                  <a:pt x="233221" y="119901"/>
                </a:lnTo>
                <a:cubicBezTo>
                  <a:pt x="232862" y="118468"/>
                  <a:pt x="233221" y="117035"/>
                  <a:pt x="234660" y="115961"/>
                </a:cubicBezTo>
                <a:lnTo>
                  <a:pt x="243654" y="107364"/>
                </a:lnTo>
                <a:lnTo>
                  <a:pt x="231063" y="105214"/>
                </a:lnTo>
                <a:cubicBezTo>
                  <a:pt x="229624" y="105214"/>
                  <a:pt x="228545" y="104140"/>
                  <a:pt x="227825" y="102707"/>
                </a:cubicBezTo>
                <a:lnTo>
                  <a:pt x="222070" y="91603"/>
                </a:lnTo>
                <a:close/>
                <a:moveTo>
                  <a:pt x="125233" y="91603"/>
                </a:moveTo>
                <a:lnTo>
                  <a:pt x="119477" y="102707"/>
                </a:lnTo>
                <a:cubicBezTo>
                  <a:pt x="119117" y="104140"/>
                  <a:pt x="117678" y="105214"/>
                  <a:pt x="116240" y="105214"/>
                </a:cubicBezTo>
                <a:lnTo>
                  <a:pt x="103649" y="107364"/>
                </a:lnTo>
                <a:lnTo>
                  <a:pt x="112642" y="115961"/>
                </a:lnTo>
                <a:cubicBezTo>
                  <a:pt x="113721" y="117035"/>
                  <a:pt x="114441" y="118468"/>
                  <a:pt x="114081" y="119901"/>
                </a:cubicBezTo>
                <a:lnTo>
                  <a:pt x="111923" y="132438"/>
                </a:lnTo>
                <a:lnTo>
                  <a:pt x="123074" y="126707"/>
                </a:lnTo>
                <a:cubicBezTo>
                  <a:pt x="123794" y="126349"/>
                  <a:pt x="124513" y="125990"/>
                  <a:pt x="125233" y="125990"/>
                </a:cubicBezTo>
                <a:cubicBezTo>
                  <a:pt x="125952" y="125990"/>
                  <a:pt x="126672" y="126349"/>
                  <a:pt x="127391" y="126707"/>
                </a:cubicBezTo>
                <a:lnTo>
                  <a:pt x="138543" y="132438"/>
                </a:lnTo>
                <a:lnTo>
                  <a:pt x="136384" y="119901"/>
                </a:lnTo>
                <a:cubicBezTo>
                  <a:pt x="136025" y="118468"/>
                  <a:pt x="136384" y="117035"/>
                  <a:pt x="137823" y="115961"/>
                </a:cubicBezTo>
                <a:lnTo>
                  <a:pt x="146457" y="107364"/>
                </a:lnTo>
                <a:lnTo>
                  <a:pt x="134226" y="105214"/>
                </a:lnTo>
                <a:cubicBezTo>
                  <a:pt x="132787" y="105214"/>
                  <a:pt x="131348" y="104140"/>
                  <a:pt x="130988" y="102707"/>
                </a:cubicBezTo>
                <a:lnTo>
                  <a:pt x="125233" y="91603"/>
                </a:lnTo>
                <a:close/>
                <a:moveTo>
                  <a:pt x="218113" y="79424"/>
                </a:moveTo>
                <a:cubicBezTo>
                  <a:pt x="219552" y="76200"/>
                  <a:pt x="224948" y="76200"/>
                  <a:pt x="226027" y="79424"/>
                </a:cubicBezTo>
                <a:lnTo>
                  <a:pt x="235020" y="96618"/>
                </a:lnTo>
                <a:lnTo>
                  <a:pt x="254086" y="99483"/>
                </a:lnTo>
                <a:cubicBezTo>
                  <a:pt x="255884" y="99841"/>
                  <a:pt x="257323" y="100916"/>
                  <a:pt x="258043" y="102707"/>
                </a:cubicBezTo>
                <a:cubicBezTo>
                  <a:pt x="258402" y="104140"/>
                  <a:pt x="258043" y="105931"/>
                  <a:pt x="256604" y="107364"/>
                </a:cubicBezTo>
                <a:lnTo>
                  <a:pt x="242574" y="120976"/>
                </a:lnTo>
                <a:lnTo>
                  <a:pt x="246172" y="139960"/>
                </a:lnTo>
                <a:cubicBezTo>
                  <a:pt x="246172" y="141751"/>
                  <a:pt x="245812" y="143542"/>
                  <a:pt x="244013" y="144617"/>
                </a:cubicBezTo>
                <a:cubicBezTo>
                  <a:pt x="243294" y="144975"/>
                  <a:pt x="242574" y="145333"/>
                  <a:pt x="241495" y="145333"/>
                </a:cubicBezTo>
                <a:cubicBezTo>
                  <a:pt x="240776" y="145333"/>
                  <a:pt x="240056" y="144975"/>
                  <a:pt x="239337" y="144975"/>
                </a:cubicBezTo>
                <a:lnTo>
                  <a:pt x="222070" y="136020"/>
                </a:lnTo>
                <a:lnTo>
                  <a:pt x="204803" y="144975"/>
                </a:lnTo>
                <a:cubicBezTo>
                  <a:pt x="203364" y="145692"/>
                  <a:pt x="201205" y="145333"/>
                  <a:pt x="200126" y="144617"/>
                </a:cubicBezTo>
                <a:cubicBezTo>
                  <a:pt x="198687" y="143542"/>
                  <a:pt x="197968" y="141751"/>
                  <a:pt x="197968" y="139960"/>
                </a:cubicBezTo>
                <a:lnTo>
                  <a:pt x="201565" y="120976"/>
                </a:lnTo>
                <a:lnTo>
                  <a:pt x="187536" y="107364"/>
                </a:lnTo>
                <a:cubicBezTo>
                  <a:pt x="186097" y="105931"/>
                  <a:pt x="185737" y="104140"/>
                  <a:pt x="186097" y="102707"/>
                </a:cubicBezTo>
                <a:cubicBezTo>
                  <a:pt x="186816" y="100916"/>
                  <a:pt x="188255" y="99841"/>
                  <a:pt x="190054" y="99483"/>
                </a:cubicBezTo>
                <a:lnTo>
                  <a:pt x="209479" y="96618"/>
                </a:lnTo>
                <a:lnTo>
                  <a:pt x="218113" y="79424"/>
                </a:lnTo>
                <a:close/>
                <a:moveTo>
                  <a:pt x="120916" y="79424"/>
                </a:moveTo>
                <a:cubicBezTo>
                  <a:pt x="122715" y="76200"/>
                  <a:pt x="127751" y="76200"/>
                  <a:pt x="129190" y="79424"/>
                </a:cubicBezTo>
                <a:lnTo>
                  <a:pt x="137823" y="96618"/>
                </a:lnTo>
                <a:lnTo>
                  <a:pt x="157249" y="99483"/>
                </a:lnTo>
                <a:cubicBezTo>
                  <a:pt x="159047" y="99841"/>
                  <a:pt x="160486" y="100916"/>
                  <a:pt x="160846" y="102707"/>
                </a:cubicBezTo>
                <a:cubicBezTo>
                  <a:pt x="161565" y="104140"/>
                  <a:pt x="161206" y="105931"/>
                  <a:pt x="160126" y="107364"/>
                </a:cubicBezTo>
                <a:lnTo>
                  <a:pt x="145737" y="120976"/>
                </a:lnTo>
                <a:lnTo>
                  <a:pt x="149335" y="139960"/>
                </a:lnTo>
                <a:cubicBezTo>
                  <a:pt x="149335" y="141751"/>
                  <a:pt x="148615" y="143542"/>
                  <a:pt x="147176" y="144617"/>
                </a:cubicBezTo>
                <a:cubicBezTo>
                  <a:pt x="146097" y="145333"/>
                  <a:pt x="144298" y="145692"/>
                  <a:pt x="142500" y="144975"/>
                </a:cubicBezTo>
                <a:lnTo>
                  <a:pt x="125233" y="136020"/>
                </a:lnTo>
                <a:lnTo>
                  <a:pt x="107966" y="144975"/>
                </a:lnTo>
                <a:cubicBezTo>
                  <a:pt x="107246" y="144975"/>
                  <a:pt x="106527" y="145333"/>
                  <a:pt x="105807" y="145333"/>
                </a:cubicBezTo>
                <a:cubicBezTo>
                  <a:pt x="104728" y="145333"/>
                  <a:pt x="104009" y="144975"/>
                  <a:pt x="103289" y="144617"/>
                </a:cubicBezTo>
                <a:cubicBezTo>
                  <a:pt x="101491" y="143542"/>
                  <a:pt x="101131" y="141751"/>
                  <a:pt x="101131" y="139960"/>
                </a:cubicBezTo>
                <a:lnTo>
                  <a:pt x="104728" y="120976"/>
                </a:lnTo>
                <a:lnTo>
                  <a:pt x="90699" y="107364"/>
                </a:lnTo>
                <a:cubicBezTo>
                  <a:pt x="89260" y="105931"/>
                  <a:pt x="88900" y="104140"/>
                  <a:pt x="89260" y="102707"/>
                </a:cubicBezTo>
                <a:cubicBezTo>
                  <a:pt x="89979" y="100916"/>
                  <a:pt x="91418" y="99841"/>
                  <a:pt x="93217" y="99483"/>
                </a:cubicBezTo>
                <a:lnTo>
                  <a:pt x="112283" y="96618"/>
                </a:lnTo>
                <a:lnTo>
                  <a:pt x="120916" y="79424"/>
                </a:lnTo>
                <a:close/>
                <a:moveTo>
                  <a:pt x="272928" y="25513"/>
                </a:moveTo>
                <a:cubicBezTo>
                  <a:pt x="274393" y="23812"/>
                  <a:pt x="277690" y="23812"/>
                  <a:pt x="279522" y="25513"/>
                </a:cubicBezTo>
                <a:cubicBezTo>
                  <a:pt x="280254" y="26193"/>
                  <a:pt x="280621" y="27554"/>
                  <a:pt x="280621" y="28574"/>
                </a:cubicBezTo>
                <a:cubicBezTo>
                  <a:pt x="280621" y="29595"/>
                  <a:pt x="280254" y="30956"/>
                  <a:pt x="279522" y="31636"/>
                </a:cubicBezTo>
                <a:cubicBezTo>
                  <a:pt x="278789" y="32316"/>
                  <a:pt x="277324" y="32997"/>
                  <a:pt x="276225" y="32997"/>
                </a:cubicBezTo>
                <a:cubicBezTo>
                  <a:pt x="274759" y="32997"/>
                  <a:pt x="273660" y="32316"/>
                  <a:pt x="272928" y="31636"/>
                </a:cubicBezTo>
                <a:cubicBezTo>
                  <a:pt x="272195" y="30956"/>
                  <a:pt x="271462" y="29595"/>
                  <a:pt x="271462" y="28574"/>
                </a:cubicBezTo>
                <a:cubicBezTo>
                  <a:pt x="271462" y="27554"/>
                  <a:pt x="271828" y="26193"/>
                  <a:pt x="272928" y="25513"/>
                </a:cubicBezTo>
                <a:close/>
                <a:moveTo>
                  <a:pt x="222073" y="25513"/>
                </a:moveTo>
                <a:cubicBezTo>
                  <a:pt x="223837" y="23812"/>
                  <a:pt x="227012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316"/>
                  <a:pt x="226307" y="32997"/>
                  <a:pt x="225248" y="32997"/>
                </a:cubicBezTo>
                <a:cubicBezTo>
                  <a:pt x="224190" y="32997"/>
                  <a:pt x="222779" y="32316"/>
                  <a:pt x="222073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073" y="25513"/>
                </a:cubicBezTo>
                <a:close/>
                <a:moveTo>
                  <a:pt x="250648" y="23812"/>
                </a:moveTo>
                <a:cubicBezTo>
                  <a:pt x="253118" y="23812"/>
                  <a:pt x="255234" y="25929"/>
                  <a:pt x="255234" y="28398"/>
                </a:cubicBezTo>
                <a:cubicBezTo>
                  <a:pt x="255234" y="30867"/>
                  <a:pt x="253118" y="32984"/>
                  <a:pt x="250648" y="32984"/>
                </a:cubicBezTo>
                <a:cubicBezTo>
                  <a:pt x="248179" y="32984"/>
                  <a:pt x="246062" y="30867"/>
                  <a:pt x="246062" y="28398"/>
                </a:cubicBezTo>
                <a:cubicBezTo>
                  <a:pt x="246062" y="25929"/>
                  <a:pt x="248179" y="23812"/>
                  <a:pt x="250648" y="23812"/>
                </a:cubicBezTo>
                <a:close/>
                <a:moveTo>
                  <a:pt x="9372" y="9383"/>
                </a:moveTo>
                <a:lnTo>
                  <a:pt x="9372" y="46192"/>
                </a:lnTo>
                <a:lnTo>
                  <a:pt x="296655" y="46192"/>
                </a:lnTo>
                <a:lnTo>
                  <a:pt x="296655" y="9383"/>
                </a:lnTo>
                <a:lnTo>
                  <a:pt x="9372" y="9383"/>
                </a:lnTo>
                <a:close/>
                <a:moveTo>
                  <a:pt x="4686" y="0"/>
                </a:moveTo>
                <a:lnTo>
                  <a:pt x="301341" y="0"/>
                </a:lnTo>
                <a:cubicBezTo>
                  <a:pt x="303864" y="0"/>
                  <a:pt x="306027" y="2165"/>
                  <a:pt x="306027" y="4691"/>
                </a:cubicBezTo>
                <a:lnTo>
                  <a:pt x="306027" y="50884"/>
                </a:lnTo>
                <a:lnTo>
                  <a:pt x="306027" y="236737"/>
                </a:lnTo>
                <a:cubicBezTo>
                  <a:pt x="306027" y="239263"/>
                  <a:pt x="303864" y="241429"/>
                  <a:pt x="301341" y="241429"/>
                </a:cubicBezTo>
                <a:lnTo>
                  <a:pt x="130845" y="241429"/>
                </a:lnTo>
                <a:lnTo>
                  <a:pt x="79660" y="271021"/>
                </a:lnTo>
                <a:cubicBezTo>
                  <a:pt x="78940" y="271382"/>
                  <a:pt x="77858" y="271382"/>
                  <a:pt x="77137" y="271382"/>
                </a:cubicBezTo>
                <a:cubicBezTo>
                  <a:pt x="76416" y="271382"/>
                  <a:pt x="75695" y="271382"/>
                  <a:pt x="74975" y="271021"/>
                </a:cubicBezTo>
                <a:cubicBezTo>
                  <a:pt x="73533" y="269938"/>
                  <a:pt x="72451" y="268495"/>
                  <a:pt x="72451" y="266690"/>
                </a:cubicBezTo>
                <a:lnTo>
                  <a:pt x="72451" y="241429"/>
                </a:lnTo>
                <a:lnTo>
                  <a:pt x="47580" y="241429"/>
                </a:lnTo>
                <a:cubicBezTo>
                  <a:pt x="45057" y="241429"/>
                  <a:pt x="42894" y="239263"/>
                  <a:pt x="42894" y="236737"/>
                </a:cubicBezTo>
                <a:lnTo>
                  <a:pt x="42894" y="80115"/>
                </a:lnTo>
                <a:cubicBezTo>
                  <a:pt x="42894" y="77589"/>
                  <a:pt x="45057" y="75424"/>
                  <a:pt x="47580" y="75424"/>
                </a:cubicBezTo>
                <a:cubicBezTo>
                  <a:pt x="50103" y="75424"/>
                  <a:pt x="52266" y="77589"/>
                  <a:pt x="52266" y="80115"/>
                </a:cubicBezTo>
                <a:lnTo>
                  <a:pt x="52266" y="232046"/>
                </a:lnTo>
                <a:lnTo>
                  <a:pt x="77137" y="232046"/>
                </a:lnTo>
                <a:cubicBezTo>
                  <a:pt x="79660" y="232046"/>
                  <a:pt x="81823" y="234211"/>
                  <a:pt x="81823" y="236737"/>
                </a:cubicBezTo>
                <a:lnTo>
                  <a:pt x="81823" y="258751"/>
                </a:lnTo>
                <a:lnTo>
                  <a:pt x="127601" y="232768"/>
                </a:lnTo>
                <a:cubicBezTo>
                  <a:pt x="128322" y="232407"/>
                  <a:pt x="129043" y="232046"/>
                  <a:pt x="129764" y="232046"/>
                </a:cubicBezTo>
                <a:lnTo>
                  <a:pt x="296655" y="232046"/>
                </a:lnTo>
                <a:lnTo>
                  <a:pt x="296655" y="55575"/>
                </a:lnTo>
                <a:lnTo>
                  <a:pt x="9372" y="55575"/>
                </a:lnTo>
                <a:lnTo>
                  <a:pt x="9372" y="297004"/>
                </a:lnTo>
                <a:lnTo>
                  <a:pt x="296655" y="297004"/>
                </a:lnTo>
                <a:lnTo>
                  <a:pt x="296655" y="269577"/>
                </a:lnTo>
                <a:cubicBezTo>
                  <a:pt x="296655" y="267051"/>
                  <a:pt x="298818" y="264886"/>
                  <a:pt x="301341" y="264886"/>
                </a:cubicBezTo>
                <a:cubicBezTo>
                  <a:pt x="303864" y="264886"/>
                  <a:pt x="306027" y="267051"/>
                  <a:pt x="306027" y="269577"/>
                </a:cubicBezTo>
                <a:lnTo>
                  <a:pt x="306027" y="301335"/>
                </a:lnTo>
                <a:cubicBezTo>
                  <a:pt x="306027" y="304222"/>
                  <a:pt x="303864" y="306026"/>
                  <a:pt x="301341" y="306026"/>
                </a:cubicBezTo>
                <a:lnTo>
                  <a:pt x="4686" y="306026"/>
                </a:lnTo>
                <a:cubicBezTo>
                  <a:pt x="2163" y="306026"/>
                  <a:pt x="0" y="304222"/>
                  <a:pt x="0" y="301335"/>
                </a:cubicBezTo>
                <a:lnTo>
                  <a:pt x="0" y="50884"/>
                </a:lnTo>
                <a:lnTo>
                  <a:pt x="0" y="4691"/>
                </a:lnTo>
                <a:cubicBezTo>
                  <a:pt x="0" y="2165"/>
                  <a:pt x="2163" y="0"/>
                  <a:pt x="46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9" name="Freeform 895">
            <a:extLst>
              <a:ext uri="{FF2B5EF4-FFF2-40B4-BE49-F238E27FC236}">
                <a16:creationId xmlns:a16="http://schemas.microsoft.com/office/drawing/2014/main" id="{56B308E8-107D-4F19-9F5D-84F30422E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840" y="4913784"/>
            <a:ext cx="525469" cy="525467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56791" y="222250"/>
                </a:moveTo>
                <a:cubicBezTo>
                  <a:pt x="59669" y="222250"/>
                  <a:pt x="61828" y="224424"/>
                  <a:pt x="61828" y="226959"/>
                </a:cubicBezTo>
                <a:lnTo>
                  <a:pt x="61828" y="244347"/>
                </a:lnTo>
                <a:lnTo>
                  <a:pt x="79100" y="244347"/>
                </a:lnTo>
                <a:cubicBezTo>
                  <a:pt x="81619" y="244347"/>
                  <a:pt x="83778" y="246521"/>
                  <a:pt x="83778" y="249057"/>
                </a:cubicBezTo>
                <a:cubicBezTo>
                  <a:pt x="83778" y="251592"/>
                  <a:pt x="81619" y="253766"/>
                  <a:pt x="79100" y="253766"/>
                </a:cubicBezTo>
                <a:lnTo>
                  <a:pt x="61828" y="253766"/>
                </a:lnTo>
                <a:lnTo>
                  <a:pt x="61828" y="271154"/>
                </a:lnTo>
                <a:cubicBezTo>
                  <a:pt x="61828" y="274052"/>
                  <a:pt x="59669" y="275863"/>
                  <a:pt x="56791" y="275863"/>
                </a:cubicBezTo>
                <a:cubicBezTo>
                  <a:pt x="54632" y="275863"/>
                  <a:pt x="52473" y="274052"/>
                  <a:pt x="52473" y="271154"/>
                </a:cubicBezTo>
                <a:lnTo>
                  <a:pt x="52473" y="253766"/>
                </a:lnTo>
                <a:lnTo>
                  <a:pt x="34841" y="253766"/>
                </a:lnTo>
                <a:cubicBezTo>
                  <a:pt x="32322" y="253766"/>
                  <a:pt x="30163" y="251592"/>
                  <a:pt x="30163" y="249057"/>
                </a:cubicBezTo>
                <a:cubicBezTo>
                  <a:pt x="30163" y="246521"/>
                  <a:pt x="32322" y="244347"/>
                  <a:pt x="34841" y="244347"/>
                </a:cubicBezTo>
                <a:lnTo>
                  <a:pt x="52473" y="244347"/>
                </a:lnTo>
                <a:lnTo>
                  <a:pt x="52473" y="226959"/>
                </a:lnTo>
                <a:cubicBezTo>
                  <a:pt x="52473" y="224424"/>
                  <a:pt x="54632" y="222250"/>
                  <a:pt x="56791" y="222250"/>
                </a:cubicBezTo>
                <a:close/>
                <a:moveTo>
                  <a:pt x="56609" y="201462"/>
                </a:moveTo>
                <a:cubicBezTo>
                  <a:pt x="30648" y="201462"/>
                  <a:pt x="9014" y="222735"/>
                  <a:pt x="9014" y="249057"/>
                </a:cubicBezTo>
                <a:cubicBezTo>
                  <a:pt x="9014" y="275378"/>
                  <a:pt x="30648" y="296652"/>
                  <a:pt x="56609" y="296652"/>
                </a:cubicBezTo>
                <a:cubicBezTo>
                  <a:pt x="82931" y="296652"/>
                  <a:pt x="104565" y="275378"/>
                  <a:pt x="104565" y="249057"/>
                </a:cubicBezTo>
                <a:cubicBezTo>
                  <a:pt x="104565" y="222735"/>
                  <a:pt x="82931" y="201462"/>
                  <a:pt x="56609" y="201462"/>
                </a:cubicBezTo>
                <a:close/>
                <a:moveTo>
                  <a:pt x="56609" y="192087"/>
                </a:moveTo>
                <a:cubicBezTo>
                  <a:pt x="87979" y="192087"/>
                  <a:pt x="113940" y="217687"/>
                  <a:pt x="113940" y="249057"/>
                </a:cubicBezTo>
                <a:cubicBezTo>
                  <a:pt x="113940" y="280426"/>
                  <a:pt x="87979" y="306027"/>
                  <a:pt x="56609" y="306027"/>
                </a:cubicBezTo>
                <a:cubicBezTo>
                  <a:pt x="25600" y="306027"/>
                  <a:pt x="0" y="280426"/>
                  <a:pt x="0" y="249057"/>
                </a:cubicBezTo>
                <a:cubicBezTo>
                  <a:pt x="0" y="217687"/>
                  <a:pt x="25600" y="192087"/>
                  <a:pt x="56609" y="192087"/>
                </a:cubicBezTo>
                <a:close/>
                <a:moveTo>
                  <a:pt x="97798" y="68743"/>
                </a:moveTo>
                <a:cubicBezTo>
                  <a:pt x="89578" y="68743"/>
                  <a:pt x="81314" y="71881"/>
                  <a:pt x="75025" y="78157"/>
                </a:cubicBezTo>
                <a:cubicBezTo>
                  <a:pt x="62449" y="90710"/>
                  <a:pt x="62449" y="110795"/>
                  <a:pt x="75025" y="123707"/>
                </a:cubicBezTo>
                <a:lnTo>
                  <a:pt x="112754" y="161366"/>
                </a:lnTo>
                <a:cubicBezTo>
                  <a:pt x="116348" y="164952"/>
                  <a:pt x="120659" y="167463"/>
                  <a:pt x="125331" y="168898"/>
                </a:cubicBezTo>
                <a:cubicBezTo>
                  <a:pt x="125331" y="158138"/>
                  <a:pt x="129283" y="148095"/>
                  <a:pt x="137188" y="140205"/>
                </a:cubicBezTo>
                <a:cubicBezTo>
                  <a:pt x="140063" y="137694"/>
                  <a:pt x="143297" y="135184"/>
                  <a:pt x="146890" y="133032"/>
                </a:cubicBezTo>
                <a:cubicBezTo>
                  <a:pt x="149405" y="131956"/>
                  <a:pt x="151921" y="132673"/>
                  <a:pt x="153358" y="135184"/>
                </a:cubicBezTo>
                <a:cubicBezTo>
                  <a:pt x="154436" y="137336"/>
                  <a:pt x="153717" y="139846"/>
                  <a:pt x="151561" y="141281"/>
                </a:cubicBezTo>
                <a:cubicBezTo>
                  <a:pt x="148687" y="142716"/>
                  <a:pt x="146171" y="144868"/>
                  <a:pt x="143656" y="146661"/>
                </a:cubicBezTo>
                <a:cubicBezTo>
                  <a:pt x="137907" y="152758"/>
                  <a:pt x="134314" y="161007"/>
                  <a:pt x="134314" y="169615"/>
                </a:cubicBezTo>
                <a:cubicBezTo>
                  <a:pt x="134314" y="178223"/>
                  <a:pt x="137907" y="186113"/>
                  <a:pt x="143656" y="192210"/>
                </a:cubicBezTo>
                <a:lnTo>
                  <a:pt x="181744" y="229870"/>
                </a:lnTo>
                <a:cubicBezTo>
                  <a:pt x="187853" y="236325"/>
                  <a:pt x="195758" y="239553"/>
                  <a:pt x="204382" y="239553"/>
                </a:cubicBezTo>
                <a:cubicBezTo>
                  <a:pt x="213005" y="239553"/>
                  <a:pt x="220911" y="236325"/>
                  <a:pt x="227019" y="229870"/>
                </a:cubicBezTo>
                <a:cubicBezTo>
                  <a:pt x="233487" y="223772"/>
                  <a:pt x="236361" y="215882"/>
                  <a:pt x="236361" y="207633"/>
                </a:cubicBezTo>
                <a:cubicBezTo>
                  <a:pt x="236361" y="198666"/>
                  <a:pt x="233487" y="190776"/>
                  <a:pt x="227019" y="184679"/>
                </a:cubicBezTo>
                <a:lnTo>
                  <a:pt x="189290" y="146661"/>
                </a:lnTo>
                <a:cubicBezTo>
                  <a:pt x="185697" y="143433"/>
                  <a:pt x="181744" y="140922"/>
                  <a:pt x="177073" y="139129"/>
                </a:cubicBezTo>
                <a:cubicBezTo>
                  <a:pt x="176714" y="150247"/>
                  <a:pt x="172402" y="160290"/>
                  <a:pt x="164856" y="167822"/>
                </a:cubicBezTo>
                <a:cubicBezTo>
                  <a:pt x="161982" y="170691"/>
                  <a:pt x="158388" y="173202"/>
                  <a:pt x="155154" y="175353"/>
                </a:cubicBezTo>
                <a:cubicBezTo>
                  <a:pt x="152999" y="176071"/>
                  <a:pt x="150124" y="175353"/>
                  <a:pt x="149046" y="173202"/>
                </a:cubicBezTo>
                <a:cubicBezTo>
                  <a:pt x="147609" y="171050"/>
                  <a:pt x="148327" y="168180"/>
                  <a:pt x="150843" y="167104"/>
                </a:cubicBezTo>
                <a:cubicBezTo>
                  <a:pt x="153717" y="165670"/>
                  <a:pt x="156232" y="163518"/>
                  <a:pt x="158388" y="161366"/>
                </a:cubicBezTo>
                <a:cubicBezTo>
                  <a:pt x="164497" y="155269"/>
                  <a:pt x="167731" y="147020"/>
                  <a:pt x="167731" y="138770"/>
                </a:cubicBezTo>
                <a:cubicBezTo>
                  <a:pt x="167731" y="130163"/>
                  <a:pt x="164497" y="122272"/>
                  <a:pt x="158388" y="116175"/>
                </a:cubicBezTo>
                <a:lnTo>
                  <a:pt x="120300" y="78157"/>
                </a:lnTo>
                <a:cubicBezTo>
                  <a:pt x="114192" y="71881"/>
                  <a:pt x="106017" y="68743"/>
                  <a:pt x="97798" y="68743"/>
                </a:cubicBezTo>
                <a:close/>
                <a:moveTo>
                  <a:pt x="97708" y="59597"/>
                </a:moveTo>
                <a:cubicBezTo>
                  <a:pt x="108353" y="59597"/>
                  <a:pt x="119043" y="63632"/>
                  <a:pt x="127127" y="71701"/>
                </a:cubicBezTo>
                <a:lnTo>
                  <a:pt x="164856" y="109360"/>
                </a:lnTo>
                <a:cubicBezTo>
                  <a:pt x="170605" y="115099"/>
                  <a:pt x="174199" y="121913"/>
                  <a:pt x="175995" y="129445"/>
                </a:cubicBezTo>
                <a:cubicBezTo>
                  <a:pt x="183541" y="131239"/>
                  <a:pt x="190368" y="134825"/>
                  <a:pt x="195758" y="140205"/>
                </a:cubicBezTo>
                <a:lnTo>
                  <a:pt x="233846" y="178223"/>
                </a:lnTo>
                <a:cubicBezTo>
                  <a:pt x="241392" y="186113"/>
                  <a:pt x="245704" y="196156"/>
                  <a:pt x="245704" y="207633"/>
                </a:cubicBezTo>
                <a:cubicBezTo>
                  <a:pt x="245704" y="218392"/>
                  <a:pt x="241392" y="228794"/>
                  <a:pt x="233846" y="236684"/>
                </a:cubicBezTo>
                <a:cubicBezTo>
                  <a:pt x="225941" y="244216"/>
                  <a:pt x="215521" y="248878"/>
                  <a:pt x="204382" y="248878"/>
                </a:cubicBezTo>
                <a:cubicBezTo>
                  <a:pt x="193602" y="248878"/>
                  <a:pt x="182822" y="244216"/>
                  <a:pt x="174917" y="236684"/>
                </a:cubicBezTo>
                <a:lnTo>
                  <a:pt x="137188" y="198666"/>
                </a:lnTo>
                <a:cubicBezTo>
                  <a:pt x="131439" y="193286"/>
                  <a:pt x="127846" y="186113"/>
                  <a:pt x="126409" y="178940"/>
                </a:cubicBezTo>
                <a:cubicBezTo>
                  <a:pt x="118863" y="177147"/>
                  <a:pt x="112036" y="173202"/>
                  <a:pt x="106287" y="167822"/>
                </a:cubicBezTo>
                <a:lnTo>
                  <a:pt x="68558" y="130163"/>
                </a:lnTo>
                <a:cubicBezTo>
                  <a:pt x="52388" y="114023"/>
                  <a:pt x="52388" y="87841"/>
                  <a:pt x="68558" y="71701"/>
                </a:cubicBezTo>
                <a:cubicBezTo>
                  <a:pt x="76463" y="63632"/>
                  <a:pt x="87063" y="59597"/>
                  <a:pt x="97708" y="59597"/>
                </a:cubicBezTo>
                <a:close/>
                <a:moveTo>
                  <a:pt x="153014" y="0"/>
                </a:moveTo>
                <a:cubicBezTo>
                  <a:pt x="237460" y="0"/>
                  <a:pt x="306027" y="68847"/>
                  <a:pt x="306027" y="152833"/>
                </a:cubicBezTo>
                <a:cubicBezTo>
                  <a:pt x="306027" y="237540"/>
                  <a:pt x="237460" y="306027"/>
                  <a:pt x="153014" y="306027"/>
                </a:cubicBezTo>
                <a:lnTo>
                  <a:pt x="118369" y="306027"/>
                </a:lnTo>
                <a:cubicBezTo>
                  <a:pt x="115843" y="306027"/>
                  <a:pt x="114039" y="303864"/>
                  <a:pt x="114039" y="301341"/>
                </a:cubicBezTo>
                <a:cubicBezTo>
                  <a:pt x="114039" y="298818"/>
                  <a:pt x="115843" y="296655"/>
                  <a:pt x="118369" y="296655"/>
                </a:cubicBezTo>
                <a:lnTo>
                  <a:pt x="153014" y="296655"/>
                </a:lnTo>
                <a:cubicBezTo>
                  <a:pt x="232408" y="296655"/>
                  <a:pt x="297005" y="232133"/>
                  <a:pt x="297005" y="152833"/>
                </a:cubicBezTo>
                <a:cubicBezTo>
                  <a:pt x="297005" y="73893"/>
                  <a:pt x="232408" y="9372"/>
                  <a:pt x="153014" y="9372"/>
                </a:cubicBezTo>
                <a:cubicBezTo>
                  <a:pt x="73620" y="9372"/>
                  <a:pt x="9022" y="73893"/>
                  <a:pt x="9022" y="152833"/>
                </a:cubicBezTo>
                <a:lnTo>
                  <a:pt x="9022" y="187437"/>
                </a:lnTo>
                <a:cubicBezTo>
                  <a:pt x="9022" y="190320"/>
                  <a:pt x="7217" y="192123"/>
                  <a:pt x="4330" y="192123"/>
                </a:cubicBezTo>
                <a:cubicBezTo>
                  <a:pt x="1804" y="192123"/>
                  <a:pt x="0" y="190320"/>
                  <a:pt x="0" y="187437"/>
                </a:cubicBezTo>
                <a:lnTo>
                  <a:pt x="0" y="152833"/>
                </a:lnTo>
                <a:cubicBezTo>
                  <a:pt x="0" y="68847"/>
                  <a:pt x="68568" y="0"/>
                  <a:pt x="1530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EC11F071-7490-43F7-A524-635BD4279B3F}"/>
              </a:ext>
            </a:extLst>
          </p:cNvPr>
          <p:cNvSpPr txBox="1">
            <a:spLocks/>
          </p:cNvSpPr>
          <p:nvPr/>
        </p:nvSpPr>
        <p:spPr>
          <a:xfrm>
            <a:off x="8534932" y="3324904"/>
            <a:ext cx="2930625" cy="94596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Digitale Tools </a:t>
            </a:r>
            <a:r>
              <a:rPr lang="de-DE" sz="1200" b="1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verändern und erweitern </a:t>
            </a:r>
            <a:r>
              <a:rPr lang="de-DE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die Leistungserbringung.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95E3988B-64B4-4C09-AB3F-1C701305AD7E}"/>
              </a:ext>
            </a:extLst>
          </p:cNvPr>
          <p:cNvSpPr txBox="1"/>
          <p:nvPr/>
        </p:nvSpPr>
        <p:spPr>
          <a:xfrm>
            <a:off x="8534932" y="3001795"/>
            <a:ext cx="2551663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eague Spartan" charset="0"/>
                <a:cs typeface="Poppins" pitchFamily="2" charset="77"/>
              </a:rPr>
              <a:t>TOOL-IMPLEMENTIERUNG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3A7D0089-05B6-4BF1-A37F-A3519E658034}"/>
              </a:ext>
            </a:extLst>
          </p:cNvPr>
          <p:cNvSpPr txBox="1">
            <a:spLocks/>
          </p:cNvSpPr>
          <p:nvPr/>
        </p:nvSpPr>
        <p:spPr>
          <a:xfrm>
            <a:off x="1168984" y="5367229"/>
            <a:ext cx="3343677" cy="94596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Digitale Dienstleistungen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treten an die Seit</a:t>
            </a:r>
            <a:r>
              <a:rPr lang="de-DE" sz="1200" b="1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e </a:t>
            </a:r>
            <a:r>
              <a:rPr lang="de-DE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der Mitarbeitenden.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32ED281F-1395-4194-AD91-BE73BF843DB7}"/>
              </a:ext>
            </a:extLst>
          </p:cNvPr>
          <p:cNvSpPr txBox="1"/>
          <p:nvPr/>
        </p:nvSpPr>
        <p:spPr>
          <a:xfrm>
            <a:off x="935197" y="4851985"/>
            <a:ext cx="3577464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eague Spartan" charset="0"/>
                <a:cs typeface="Poppins" pitchFamily="2" charset="77"/>
              </a:rPr>
              <a:t>PRODUKT- UND  GESCHÄFTSMODELLENTWICKLUNG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A226DD9C-A5EA-4869-BE30-4645188A682C}"/>
              </a:ext>
            </a:extLst>
          </p:cNvPr>
          <p:cNvSpPr txBox="1">
            <a:spLocks/>
          </p:cNvSpPr>
          <p:nvPr/>
        </p:nvSpPr>
        <p:spPr>
          <a:xfrm>
            <a:off x="1078302" y="2359763"/>
            <a:ext cx="2638503" cy="94596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7636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Bestehende Prozesse werden durch Softwareeinsatz </a:t>
            </a:r>
            <a:r>
              <a:rPr kumimoji="0" lang="de-DE" sz="1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effizienter</a:t>
            </a:r>
            <a:r>
              <a:rPr kumimoji="0" lang="de-DE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 gestaltet</a:t>
            </a:r>
          </a:p>
        </p:txBody>
      </p:sp>
      <p:sp>
        <p:nvSpPr>
          <p:cNvPr id="61" name="TextBox 32">
            <a:extLst>
              <a:ext uri="{FF2B5EF4-FFF2-40B4-BE49-F238E27FC236}">
                <a16:creationId xmlns:a16="http://schemas.microsoft.com/office/drawing/2014/main" id="{152AC369-1824-427E-BEF6-1444EAF6BB7C}"/>
              </a:ext>
            </a:extLst>
          </p:cNvPr>
          <p:cNvSpPr txBox="1"/>
          <p:nvPr/>
        </p:nvSpPr>
        <p:spPr>
          <a:xfrm>
            <a:off x="1312811" y="2042130"/>
            <a:ext cx="2403994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eague Spartan" charset="0"/>
                <a:cs typeface="Poppins" pitchFamily="2" charset="77"/>
              </a:rPr>
              <a:t>PROZESSOPTIMIERUNG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7616A5-926C-CED9-D1B9-3C06AEAD9F99}"/>
              </a:ext>
            </a:extLst>
          </p:cNvPr>
          <p:cNvSpPr txBox="1"/>
          <p:nvPr/>
        </p:nvSpPr>
        <p:spPr>
          <a:xfrm>
            <a:off x="11295662" y="158045"/>
            <a:ext cx="154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84131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90027AE-1DB1-4737-AE65-E93A233B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0582" cy="1325563"/>
          </a:xfrm>
        </p:spPr>
        <p:txBody>
          <a:bodyPr>
            <a:noAutofit/>
          </a:bodyPr>
          <a:lstStyle/>
          <a:p>
            <a:r>
              <a:rPr lang="de-DE" sz="4000" dirty="0"/>
              <a:t>Drei einander ergänzende Ansatzpunkte für Digitalisierungsstrategien lassen sich unterscheiden</a:t>
            </a:r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C7E285CC-D204-46E2-B99B-290CF6113522}"/>
              </a:ext>
            </a:extLst>
          </p:cNvPr>
          <p:cNvSpPr>
            <a:spLocks/>
          </p:cNvSpPr>
          <p:nvPr/>
        </p:nvSpPr>
        <p:spPr bwMode="auto">
          <a:xfrm>
            <a:off x="5419446" y="1773238"/>
            <a:ext cx="2930625" cy="3109021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8" h="1016">
                <a:moveTo>
                  <a:pt x="453" y="0"/>
                </a:moveTo>
                <a:cubicBezTo>
                  <a:pt x="367" y="0"/>
                  <a:pt x="286" y="22"/>
                  <a:pt x="215" y="59"/>
                </a:cubicBezTo>
                <a:cubicBezTo>
                  <a:pt x="247" y="76"/>
                  <a:pt x="276" y="96"/>
                  <a:pt x="304" y="119"/>
                </a:cubicBezTo>
                <a:cubicBezTo>
                  <a:pt x="416" y="212"/>
                  <a:pt x="497" y="358"/>
                  <a:pt x="486" y="514"/>
                </a:cubicBezTo>
                <a:cubicBezTo>
                  <a:pt x="480" y="602"/>
                  <a:pt x="481" y="677"/>
                  <a:pt x="410" y="778"/>
                </a:cubicBezTo>
                <a:cubicBezTo>
                  <a:pt x="154" y="1002"/>
                  <a:pt x="0" y="732"/>
                  <a:pt x="0" y="732"/>
                </a:cubicBezTo>
                <a:cubicBezTo>
                  <a:pt x="27" y="877"/>
                  <a:pt x="209" y="960"/>
                  <a:pt x="209" y="960"/>
                </a:cubicBezTo>
                <a:cubicBezTo>
                  <a:pt x="278" y="996"/>
                  <a:pt x="370" y="1016"/>
                  <a:pt x="454" y="1016"/>
                </a:cubicBezTo>
                <a:cubicBezTo>
                  <a:pt x="553" y="1016"/>
                  <a:pt x="644" y="982"/>
                  <a:pt x="722" y="933"/>
                </a:cubicBezTo>
                <a:cubicBezTo>
                  <a:pt x="864" y="843"/>
                  <a:pt x="958" y="685"/>
                  <a:pt x="958" y="505"/>
                </a:cubicBezTo>
                <a:cubicBezTo>
                  <a:pt x="958" y="226"/>
                  <a:pt x="732" y="0"/>
                  <a:pt x="45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76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Freeform 26">
            <a:extLst>
              <a:ext uri="{FF2B5EF4-FFF2-40B4-BE49-F238E27FC236}">
                <a16:creationId xmlns:a16="http://schemas.microsoft.com/office/drawing/2014/main" id="{6A856FDF-4A18-44CD-A9DD-8CFBE3223E0E}"/>
              </a:ext>
            </a:extLst>
          </p:cNvPr>
          <p:cNvSpPr>
            <a:spLocks noEditPoints="1"/>
          </p:cNvSpPr>
          <p:nvPr/>
        </p:nvSpPr>
        <p:spPr bwMode="auto">
          <a:xfrm>
            <a:off x="3832405" y="1789916"/>
            <a:ext cx="3115486" cy="2885379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rgbClr val="3CB675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76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Freeform 27">
            <a:extLst>
              <a:ext uri="{FF2B5EF4-FFF2-40B4-BE49-F238E27FC236}">
                <a16:creationId xmlns:a16="http://schemas.microsoft.com/office/drawing/2014/main" id="{3008DD69-4C15-4421-928F-B5EB1ED0B7D0}"/>
              </a:ext>
            </a:extLst>
          </p:cNvPr>
          <p:cNvSpPr>
            <a:spLocks/>
          </p:cNvSpPr>
          <p:nvPr/>
        </p:nvSpPr>
        <p:spPr bwMode="auto">
          <a:xfrm>
            <a:off x="4605338" y="3004177"/>
            <a:ext cx="3142846" cy="3099973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0" h="1013">
                <a:moveTo>
                  <a:pt x="325" y="421"/>
                </a:moveTo>
                <a:cubicBezTo>
                  <a:pt x="325" y="421"/>
                  <a:pt x="249" y="349"/>
                  <a:pt x="249" y="230"/>
                </a:cubicBezTo>
                <a:cubicBezTo>
                  <a:pt x="249" y="116"/>
                  <a:pt x="322" y="34"/>
                  <a:pt x="439" y="2"/>
                </a:cubicBezTo>
                <a:cubicBezTo>
                  <a:pt x="439" y="2"/>
                  <a:pt x="437" y="0"/>
                  <a:pt x="437" y="0"/>
                </a:cubicBezTo>
                <a:cubicBezTo>
                  <a:pt x="194" y="38"/>
                  <a:pt x="0" y="248"/>
                  <a:pt x="0" y="503"/>
                </a:cubicBezTo>
                <a:cubicBezTo>
                  <a:pt x="0" y="785"/>
                  <a:pt x="228" y="1013"/>
                  <a:pt x="510" y="1013"/>
                </a:cubicBezTo>
                <a:cubicBezTo>
                  <a:pt x="792" y="1013"/>
                  <a:pt x="1020" y="785"/>
                  <a:pt x="1020" y="503"/>
                </a:cubicBezTo>
                <a:cubicBezTo>
                  <a:pt x="1020" y="503"/>
                  <a:pt x="679" y="804"/>
                  <a:pt x="325" y="421"/>
                </a:cubicBezTo>
                <a:close/>
              </a:path>
            </a:pathLst>
          </a:custGeom>
          <a:solidFill>
            <a:srgbClr val="55A49F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76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Freeform 893">
            <a:extLst>
              <a:ext uri="{FF2B5EF4-FFF2-40B4-BE49-F238E27FC236}">
                <a16:creationId xmlns:a16="http://schemas.microsoft.com/office/drawing/2014/main" id="{7B82842D-8937-49C9-829E-8FAB812AB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625" y="2473605"/>
            <a:ext cx="525467" cy="528190"/>
          </a:xfrm>
          <a:custGeom>
            <a:avLst/>
            <a:gdLst/>
            <a:ahLst/>
            <a:cxnLst/>
            <a:rect l="0" t="0" r="r" b="b"/>
            <a:pathLst>
              <a:path w="306026" h="307613">
                <a:moveTo>
                  <a:pt x="9310" y="263095"/>
                </a:moveTo>
                <a:lnTo>
                  <a:pt x="9310" y="296565"/>
                </a:lnTo>
                <a:lnTo>
                  <a:pt x="38315" y="296565"/>
                </a:lnTo>
                <a:lnTo>
                  <a:pt x="38315" y="263095"/>
                </a:lnTo>
                <a:lnTo>
                  <a:pt x="9310" y="263095"/>
                </a:lnTo>
                <a:close/>
                <a:moveTo>
                  <a:pt x="4655" y="254000"/>
                </a:moveTo>
                <a:lnTo>
                  <a:pt x="42970" y="254000"/>
                </a:lnTo>
                <a:cubicBezTo>
                  <a:pt x="45476" y="254000"/>
                  <a:pt x="47267" y="255819"/>
                  <a:pt x="47267" y="258366"/>
                </a:cubicBezTo>
                <a:lnTo>
                  <a:pt x="47267" y="301294"/>
                </a:lnTo>
                <a:cubicBezTo>
                  <a:pt x="47267" y="303841"/>
                  <a:pt x="45476" y="306023"/>
                  <a:pt x="42970" y="306023"/>
                </a:cubicBezTo>
                <a:lnTo>
                  <a:pt x="4655" y="306023"/>
                </a:lnTo>
                <a:cubicBezTo>
                  <a:pt x="2148" y="306023"/>
                  <a:pt x="0" y="303841"/>
                  <a:pt x="0" y="301294"/>
                </a:cubicBezTo>
                <a:lnTo>
                  <a:pt x="0" y="258366"/>
                </a:lnTo>
                <a:cubicBezTo>
                  <a:pt x="0" y="255819"/>
                  <a:pt x="2148" y="254000"/>
                  <a:pt x="4655" y="254000"/>
                </a:cubicBezTo>
                <a:close/>
                <a:moveTo>
                  <a:pt x="85441" y="233169"/>
                </a:moveTo>
                <a:lnTo>
                  <a:pt x="85441" y="296696"/>
                </a:lnTo>
                <a:lnTo>
                  <a:pt x="114584" y="296696"/>
                </a:lnTo>
                <a:lnTo>
                  <a:pt x="114584" y="233169"/>
                </a:lnTo>
                <a:lnTo>
                  <a:pt x="85441" y="233169"/>
                </a:lnTo>
                <a:close/>
                <a:moveTo>
                  <a:pt x="80820" y="223837"/>
                </a:moveTo>
                <a:lnTo>
                  <a:pt x="118849" y="223837"/>
                </a:lnTo>
                <a:cubicBezTo>
                  <a:pt x="121693" y="223837"/>
                  <a:pt x="123470" y="225991"/>
                  <a:pt x="123470" y="228503"/>
                </a:cubicBezTo>
                <a:lnTo>
                  <a:pt x="123470" y="301362"/>
                </a:lnTo>
                <a:cubicBezTo>
                  <a:pt x="123470" y="303875"/>
                  <a:pt x="121693" y="306028"/>
                  <a:pt x="118849" y="306028"/>
                </a:cubicBezTo>
                <a:lnTo>
                  <a:pt x="80820" y="306028"/>
                </a:lnTo>
                <a:cubicBezTo>
                  <a:pt x="78333" y="306028"/>
                  <a:pt x="76200" y="303875"/>
                  <a:pt x="76200" y="301362"/>
                </a:cubicBezTo>
                <a:lnTo>
                  <a:pt x="76200" y="228503"/>
                </a:lnTo>
                <a:cubicBezTo>
                  <a:pt x="76200" y="225991"/>
                  <a:pt x="78333" y="223837"/>
                  <a:pt x="80820" y="223837"/>
                </a:cubicBezTo>
                <a:close/>
                <a:moveTo>
                  <a:pt x="163465" y="177323"/>
                </a:moveTo>
                <a:lnTo>
                  <a:pt x="163465" y="298203"/>
                </a:lnTo>
                <a:lnTo>
                  <a:pt x="193357" y="298203"/>
                </a:lnTo>
                <a:lnTo>
                  <a:pt x="193357" y="177323"/>
                </a:lnTo>
                <a:lnTo>
                  <a:pt x="163465" y="177323"/>
                </a:lnTo>
                <a:close/>
                <a:moveTo>
                  <a:pt x="158726" y="168275"/>
                </a:moveTo>
                <a:lnTo>
                  <a:pt x="198096" y="168275"/>
                </a:lnTo>
                <a:cubicBezTo>
                  <a:pt x="200648" y="168275"/>
                  <a:pt x="202836" y="170085"/>
                  <a:pt x="202836" y="172980"/>
                </a:cubicBezTo>
                <a:lnTo>
                  <a:pt x="202836" y="302908"/>
                </a:lnTo>
                <a:cubicBezTo>
                  <a:pt x="202836" y="305442"/>
                  <a:pt x="200648" y="307613"/>
                  <a:pt x="198096" y="307613"/>
                </a:cubicBezTo>
                <a:lnTo>
                  <a:pt x="158726" y="307613"/>
                </a:lnTo>
                <a:cubicBezTo>
                  <a:pt x="156174" y="307613"/>
                  <a:pt x="153987" y="305442"/>
                  <a:pt x="153987" y="302908"/>
                </a:cubicBezTo>
                <a:lnTo>
                  <a:pt x="153987" y="172980"/>
                </a:lnTo>
                <a:cubicBezTo>
                  <a:pt x="153987" y="170085"/>
                  <a:pt x="156174" y="168275"/>
                  <a:pt x="158726" y="168275"/>
                </a:cubicBezTo>
                <a:close/>
                <a:moveTo>
                  <a:pt x="63442" y="134937"/>
                </a:moveTo>
                <a:lnTo>
                  <a:pt x="126784" y="134937"/>
                </a:lnTo>
                <a:cubicBezTo>
                  <a:pt x="127870" y="134937"/>
                  <a:pt x="129318" y="135667"/>
                  <a:pt x="130042" y="136396"/>
                </a:cubicBezTo>
                <a:lnTo>
                  <a:pt x="147053" y="153172"/>
                </a:lnTo>
                <a:cubicBezTo>
                  <a:pt x="148863" y="155360"/>
                  <a:pt x="148863" y="158278"/>
                  <a:pt x="147053" y="160102"/>
                </a:cubicBezTo>
                <a:cubicBezTo>
                  <a:pt x="145967" y="161196"/>
                  <a:pt x="144882" y="161560"/>
                  <a:pt x="143796" y="161560"/>
                </a:cubicBezTo>
                <a:cubicBezTo>
                  <a:pt x="142348" y="161560"/>
                  <a:pt x="141262" y="161196"/>
                  <a:pt x="140176" y="160102"/>
                </a:cubicBezTo>
                <a:lnTo>
                  <a:pt x="124612" y="144419"/>
                </a:lnTo>
                <a:lnTo>
                  <a:pt x="63442" y="144419"/>
                </a:lnTo>
                <a:cubicBezTo>
                  <a:pt x="60909" y="144419"/>
                  <a:pt x="58737" y="142231"/>
                  <a:pt x="58737" y="139678"/>
                </a:cubicBezTo>
                <a:cubicBezTo>
                  <a:pt x="58737" y="137125"/>
                  <a:pt x="60909" y="134937"/>
                  <a:pt x="63442" y="134937"/>
                </a:cubicBezTo>
                <a:close/>
                <a:moveTo>
                  <a:pt x="63377" y="106362"/>
                </a:moveTo>
                <a:lnTo>
                  <a:pt x="114065" y="106362"/>
                </a:lnTo>
                <a:cubicBezTo>
                  <a:pt x="116920" y="106362"/>
                  <a:pt x="118705" y="108479"/>
                  <a:pt x="118705" y="110948"/>
                </a:cubicBezTo>
                <a:cubicBezTo>
                  <a:pt x="118705" y="113418"/>
                  <a:pt x="116920" y="115534"/>
                  <a:pt x="114065" y="115534"/>
                </a:cubicBezTo>
                <a:lnTo>
                  <a:pt x="63377" y="115534"/>
                </a:lnTo>
                <a:cubicBezTo>
                  <a:pt x="60879" y="115534"/>
                  <a:pt x="58737" y="113418"/>
                  <a:pt x="58737" y="110948"/>
                </a:cubicBezTo>
                <a:cubicBezTo>
                  <a:pt x="58737" y="108479"/>
                  <a:pt x="60879" y="106362"/>
                  <a:pt x="63377" y="106362"/>
                </a:cubicBezTo>
                <a:close/>
                <a:moveTo>
                  <a:pt x="255406" y="86811"/>
                </a:moveTo>
                <a:lnTo>
                  <a:pt x="220334" y="124842"/>
                </a:lnTo>
                <a:lnTo>
                  <a:pt x="235882" y="124842"/>
                </a:lnTo>
                <a:cubicBezTo>
                  <a:pt x="238413" y="124842"/>
                  <a:pt x="240582" y="126995"/>
                  <a:pt x="240582" y="129147"/>
                </a:cubicBezTo>
                <a:lnTo>
                  <a:pt x="240582" y="296700"/>
                </a:lnTo>
                <a:lnTo>
                  <a:pt x="269869" y="296700"/>
                </a:lnTo>
                <a:lnTo>
                  <a:pt x="269869" y="129147"/>
                </a:lnTo>
                <a:cubicBezTo>
                  <a:pt x="269869" y="126995"/>
                  <a:pt x="272038" y="124842"/>
                  <a:pt x="274569" y="124842"/>
                </a:cubicBezTo>
                <a:lnTo>
                  <a:pt x="290117" y="124842"/>
                </a:lnTo>
                <a:lnTo>
                  <a:pt x="255406" y="86811"/>
                </a:lnTo>
                <a:close/>
                <a:moveTo>
                  <a:pt x="63377" y="79375"/>
                </a:moveTo>
                <a:lnTo>
                  <a:pt x="114065" y="79375"/>
                </a:lnTo>
                <a:cubicBezTo>
                  <a:pt x="116920" y="79375"/>
                  <a:pt x="118705" y="81492"/>
                  <a:pt x="118705" y="83961"/>
                </a:cubicBezTo>
                <a:cubicBezTo>
                  <a:pt x="118705" y="86431"/>
                  <a:pt x="116920" y="88547"/>
                  <a:pt x="114065" y="88547"/>
                </a:cubicBezTo>
                <a:lnTo>
                  <a:pt x="63377" y="88547"/>
                </a:lnTo>
                <a:cubicBezTo>
                  <a:pt x="60879" y="88547"/>
                  <a:pt x="58737" y="86431"/>
                  <a:pt x="58737" y="83961"/>
                </a:cubicBezTo>
                <a:cubicBezTo>
                  <a:pt x="58737" y="81492"/>
                  <a:pt x="60879" y="79375"/>
                  <a:pt x="63377" y="79375"/>
                </a:cubicBezTo>
                <a:close/>
                <a:moveTo>
                  <a:pt x="251791" y="76765"/>
                </a:moveTo>
                <a:cubicBezTo>
                  <a:pt x="253598" y="74612"/>
                  <a:pt x="256853" y="74612"/>
                  <a:pt x="258660" y="76765"/>
                </a:cubicBezTo>
                <a:lnTo>
                  <a:pt x="304218" y="126277"/>
                </a:lnTo>
                <a:cubicBezTo>
                  <a:pt x="305302" y="127712"/>
                  <a:pt x="306026" y="129506"/>
                  <a:pt x="304941" y="131300"/>
                </a:cubicBezTo>
                <a:cubicBezTo>
                  <a:pt x="304218" y="132735"/>
                  <a:pt x="302771" y="134170"/>
                  <a:pt x="300602" y="134170"/>
                </a:cubicBezTo>
                <a:lnTo>
                  <a:pt x="279270" y="134170"/>
                </a:lnTo>
                <a:lnTo>
                  <a:pt x="279270" y="301364"/>
                </a:lnTo>
                <a:cubicBezTo>
                  <a:pt x="279270" y="303876"/>
                  <a:pt x="277100" y="306028"/>
                  <a:pt x="274569" y="306028"/>
                </a:cubicBezTo>
                <a:lnTo>
                  <a:pt x="235882" y="306028"/>
                </a:lnTo>
                <a:cubicBezTo>
                  <a:pt x="233351" y="306028"/>
                  <a:pt x="231181" y="303876"/>
                  <a:pt x="231181" y="301364"/>
                </a:cubicBezTo>
                <a:lnTo>
                  <a:pt x="231181" y="134170"/>
                </a:lnTo>
                <a:lnTo>
                  <a:pt x="209849" y="134170"/>
                </a:lnTo>
                <a:cubicBezTo>
                  <a:pt x="208041" y="134170"/>
                  <a:pt x="206233" y="132735"/>
                  <a:pt x="205510" y="131300"/>
                </a:cubicBezTo>
                <a:cubicBezTo>
                  <a:pt x="204787" y="129506"/>
                  <a:pt x="204787" y="127712"/>
                  <a:pt x="206233" y="126277"/>
                </a:cubicBezTo>
                <a:lnTo>
                  <a:pt x="251791" y="76765"/>
                </a:lnTo>
                <a:close/>
                <a:moveTo>
                  <a:pt x="272873" y="25513"/>
                </a:moveTo>
                <a:cubicBezTo>
                  <a:pt x="274637" y="23812"/>
                  <a:pt x="277459" y="23812"/>
                  <a:pt x="279223" y="25513"/>
                </a:cubicBezTo>
                <a:cubicBezTo>
                  <a:pt x="280282" y="26193"/>
                  <a:pt x="280634" y="27554"/>
                  <a:pt x="280634" y="28574"/>
                </a:cubicBezTo>
                <a:cubicBezTo>
                  <a:pt x="280634" y="29595"/>
                  <a:pt x="280282" y="30956"/>
                  <a:pt x="279223" y="31636"/>
                </a:cubicBezTo>
                <a:cubicBezTo>
                  <a:pt x="278518" y="32657"/>
                  <a:pt x="277107" y="32997"/>
                  <a:pt x="276048" y="32997"/>
                </a:cubicBezTo>
                <a:cubicBezTo>
                  <a:pt x="274637" y="32997"/>
                  <a:pt x="273579" y="32657"/>
                  <a:pt x="272873" y="31636"/>
                </a:cubicBezTo>
                <a:cubicBezTo>
                  <a:pt x="271815" y="30956"/>
                  <a:pt x="271462" y="29595"/>
                  <a:pt x="271462" y="28574"/>
                </a:cubicBezTo>
                <a:cubicBezTo>
                  <a:pt x="271462" y="27554"/>
                  <a:pt x="271815" y="26193"/>
                  <a:pt x="272873" y="25513"/>
                </a:cubicBezTo>
                <a:close/>
                <a:moveTo>
                  <a:pt x="222426" y="25513"/>
                </a:moveTo>
                <a:cubicBezTo>
                  <a:pt x="223837" y="23812"/>
                  <a:pt x="226659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657"/>
                  <a:pt x="226659" y="32997"/>
                  <a:pt x="225248" y="32997"/>
                </a:cubicBezTo>
                <a:cubicBezTo>
                  <a:pt x="224190" y="32997"/>
                  <a:pt x="223132" y="32657"/>
                  <a:pt x="222426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426" y="25513"/>
                </a:cubicBezTo>
                <a:close/>
                <a:moveTo>
                  <a:pt x="250825" y="23812"/>
                </a:moveTo>
                <a:cubicBezTo>
                  <a:pt x="253389" y="23812"/>
                  <a:pt x="255221" y="25644"/>
                  <a:pt x="255221" y="28208"/>
                </a:cubicBezTo>
                <a:cubicBezTo>
                  <a:pt x="255221" y="31139"/>
                  <a:pt x="253389" y="32971"/>
                  <a:pt x="250825" y="32971"/>
                </a:cubicBezTo>
                <a:cubicBezTo>
                  <a:pt x="247894" y="32971"/>
                  <a:pt x="246062" y="31139"/>
                  <a:pt x="246062" y="28208"/>
                </a:cubicBezTo>
                <a:cubicBezTo>
                  <a:pt x="246062" y="25644"/>
                  <a:pt x="247894" y="23812"/>
                  <a:pt x="250825" y="23812"/>
                </a:cubicBezTo>
                <a:close/>
                <a:moveTo>
                  <a:pt x="9383" y="9389"/>
                </a:moveTo>
                <a:lnTo>
                  <a:pt x="9383" y="46585"/>
                </a:lnTo>
                <a:lnTo>
                  <a:pt x="296643" y="46585"/>
                </a:lnTo>
                <a:lnTo>
                  <a:pt x="296643" y="9389"/>
                </a:lnTo>
                <a:lnTo>
                  <a:pt x="9383" y="9389"/>
                </a:lnTo>
                <a:close/>
                <a:moveTo>
                  <a:pt x="4691" y="0"/>
                </a:moveTo>
                <a:lnTo>
                  <a:pt x="301335" y="0"/>
                </a:lnTo>
                <a:cubicBezTo>
                  <a:pt x="303861" y="0"/>
                  <a:pt x="306026" y="2167"/>
                  <a:pt x="306026" y="4695"/>
                </a:cubicBezTo>
                <a:lnTo>
                  <a:pt x="306026" y="51280"/>
                </a:lnTo>
                <a:lnTo>
                  <a:pt x="306026" y="91726"/>
                </a:lnTo>
                <a:cubicBezTo>
                  <a:pt x="306026" y="94254"/>
                  <a:pt x="303861" y="96421"/>
                  <a:pt x="301335" y="96421"/>
                </a:cubicBezTo>
                <a:cubicBezTo>
                  <a:pt x="299169" y="96421"/>
                  <a:pt x="296643" y="94254"/>
                  <a:pt x="296643" y="91726"/>
                </a:cubicBezTo>
                <a:lnTo>
                  <a:pt x="296643" y="55613"/>
                </a:lnTo>
                <a:lnTo>
                  <a:pt x="9383" y="55613"/>
                </a:lnTo>
                <a:lnTo>
                  <a:pt x="9383" y="231481"/>
                </a:lnTo>
                <a:cubicBezTo>
                  <a:pt x="9383" y="234009"/>
                  <a:pt x="7218" y="236176"/>
                  <a:pt x="4691" y="236176"/>
                </a:cubicBezTo>
                <a:cubicBezTo>
                  <a:pt x="2165" y="236176"/>
                  <a:pt x="0" y="234009"/>
                  <a:pt x="0" y="231481"/>
                </a:cubicBezTo>
                <a:lnTo>
                  <a:pt x="0" y="51280"/>
                </a:lnTo>
                <a:lnTo>
                  <a:pt x="0" y="4695"/>
                </a:lnTo>
                <a:cubicBezTo>
                  <a:pt x="0" y="2167"/>
                  <a:pt x="2165" y="0"/>
                  <a:pt x="46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8" name="Freeform 894">
            <a:extLst>
              <a:ext uri="{FF2B5EF4-FFF2-40B4-BE49-F238E27FC236}">
                <a16:creationId xmlns:a16="http://schemas.microsoft.com/office/drawing/2014/main" id="{50B7F4F4-9257-4FFF-BA64-96D60DA4C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243" y="3100076"/>
            <a:ext cx="525467" cy="525467"/>
          </a:xfrm>
          <a:custGeom>
            <a:avLst/>
            <a:gdLst/>
            <a:ahLst/>
            <a:cxnLst/>
            <a:rect l="0" t="0" r="r" b="b"/>
            <a:pathLst>
              <a:path w="306027" h="306026">
                <a:moveTo>
                  <a:pt x="158682" y="198437"/>
                </a:moveTo>
                <a:lnTo>
                  <a:pt x="217194" y="198437"/>
                </a:lnTo>
                <a:cubicBezTo>
                  <a:pt x="219361" y="198437"/>
                  <a:pt x="221889" y="200269"/>
                  <a:pt x="221889" y="202833"/>
                </a:cubicBezTo>
                <a:cubicBezTo>
                  <a:pt x="221889" y="205764"/>
                  <a:pt x="219361" y="207596"/>
                  <a:pt x="217194" y="207596"/>
                </a:cubicBezTo>
                <a:lnTo>
                  <a:pt x="158682" y="207596"/>
                </a:lnTo>
                <a:cubicBezTo>
                  <a:pt x="155793" y="207596"/>
                  <a:pt x="153987" y="205764"/>
                  <a:pt x="153987" y="202833"/>
                </a:cubicBezTo>
                <a:cubicBezTo>
                  <a:pt x="153987" y="200269"/>
                  <a:pt x="155793" y="198437"/>
                  <a:pt x="158682" y="198437"/>
                </a:cubicBezTo>
                <a:close/>
                <a:moveTo>
                  <a:pt x="93560" y="198437"/>
                </a:moveTo>
                <a:lnTo>
                  <a:pt x="128332" y="198437"/>
                </a:lnTo>
                <a:cubicBezTo>
                  <a:pt x="130841" y="198437"/>
                  <a:pt x="132992" y="200269"/>
                  <a:pt x="132992" y="202833"/>
                </a:cubicBezTo>
                <a:cubicBezTo>
                  <a:pt x="132992" y="205764"/>
                  <a:pt x="130841" y="207596"/>
                  <a:pt x="128332" y="207596"/>
                </a:cubicBezTo>
                <a:lnTo>
                  <a:pt x="93560" y="207596"/>
                </a:lnTo>
                <a:cubicBezTo>
                  <a:pt x="91051" y="207596"/>
                  <a:pt x="88900" y="205764"/>
                  <a:pt x="88900" y="202833"/>
                </a:cubicBezTo>
                <a:cubicBezTo>
                  <a:pt x="88900" y="200269"/>
                  <a:pt x="91051" y="198437"/>
                  <a:pt x="93560" y="198437"/>
                </a:cubicBezTo>
                <a:close/>
                <a:moveTo>
                  <a:pt x="195220" y="166687"/>
                </a:moveTo>
                <a:lnTo>
                  <a:pt x="253679" y="166687"/>
                </a:lnTo>
                <a:cubicBezTo>
                  <a:pt x="256220" y="166687"/>
                  <a:pt x="258399" y="168804"/>
                  <a:pt x="258399" y="171273"/>
                </a:cubicBezTo>
                <a:cubicBezTo>
                  <a:pt x="258399" y="173390"/>
                  <a:pt x="256220" y="175859"/>
                  <a:pt x="253679" y="175859"/>
                </a:cubicBezTo>
                <a:lnTo>
                  <a:pt x="195220" y="175859"/>
                </a:lnTo>
                <a:cubicBezTo>
                  <a:pt x="192679" y="175859"/>
                  <a:pt x="190500" y="173390"/>
                  <a:pt x="190500" y="171273"/>
                </a:cubicBezTo>
                <a:cubicBezTo>
                  <a:pt x="190500" y="168804"/>
                  <a:pt x="192679" y="166687"/>
                  <a:pt x="195220" y="166687"/>
                </a:cubicBezTo>
                <a:close/>
                <a:moveTo>
                  <a:pt x="93537" y="166687"/>
                </a:moveTo>
                <a:lnTo>
                  <a:pt x="164869" y="166687"/>
                </a:lnTo>
                <a:cubicBezTo>
                  <a:pt x="167366" y="166687"/>
                  <a:pt x="169505" y="168804"/>
                  <a:pt x="169505" y="171273"/>
                </a:cubicBezTo>
                <a:cubicBezTo>
                  <a:pt x="169505" y="173390"/>
                  <a:pt x="167366" y="175859"/>
                  <a:pt x="164869" y="175859"/>
                </a:cubicBezTo>
                <a:lnTo>
                  <a:pt x="93537" y="175859"/>
                </a:lnTo>
                <a:cubicBezTo>
                  <a:pt x="91040" y="175859"/>
                  <a:pt x="88900" y="173390"/>
                  <a:pt x="88900" y="171273"/>
                </a:cubicBezTo>
                <a:cubicBezTo>
                  <a:pt x="88900" y="168804"/>
                  <a:pt x="91040" y="166687"/>
                  <a:pt x="93537" y="166687"/>
                </a:cubicBezTo>
                <a:close/>
                <a:moveTo>
                  <a:pt x="222070" y="91603"/>
                </a:moveTo>
                <a:lnTo>
                  <a:pt x="216674" y="102707"/>
                </a:lnTo>
                <a:cubicBezTo>
                  <a:pt x="215954" y="104140"/>
                  <a:pt x="214515" y="105214"/>
                  <a:pt x="213077" y="105214"/>
                </a:cubicBezTo>
                <a:lnTo>
                  <a:pt x="200486" y="107364"/>
                </a:lnTo>
                <a:lnTo>
                  <a:pt x="209479" y="115961"/>
                </a:lnTo>
                <a:cubicBezTo>
                  <a:pt x="210918" y="117035"/>
                  <a:pt x="211278" y="118468"/>
                  <a:pt x="210918" y="119901"/>
                </a:cubicBezTo>
                <a:lnTo>
                  <a:pt x="208760" y="132438"/>
                </a:lnTo>
                <a:lnTo>
                  <a:pt x="219911" y="126707"/>
                </a:lnTo>
                <a:cubicBezTo>
                  <a:pt x="221350" y="125632"/>
                  <a:pt x="222789" y="125632"/>
                  <a:pt x="224228" y="126707"/>
                </a:cubicBezTo>
                <a:lnTo>
                  <a:pt x="235380" y="132438"/>
                </a:lnTo>
                <a:lnTo>
                  <a:pt x="233221" y="119901"/>
                </a:lnTo>
                <a:cubicBezTo>
                  <a:pt x="232862" y="118468"/>
                  <a:pt x="233221" y="117035"/>
                  <a:pt x="234660" y="115961"/>
                </a:cubicBezTo>
                <a:lnTo>
                  <a:pt x="243654" y="107364"/>
                </a:lnTo>
                <a:lnTo>
                  <a:pt x="231063" y="105214"/>
                </a:lnTo>
                <a:cubicBezTo>
                  <a:pt x="229624" y="105214"/>
                  <a:pt x="228545" y="104140"/>
                  <a:pt x="227825" y="102707"/>
                </a:cubicBezTo>
                <a:lnTo>
                  <a:pt x="222070" y="91603"/>
                </a:lnTo>
                <a:close/>
                <a:moveTo>
                  <a:pt x="125233" y="91603"/>
                </a:moveTo>
                <a:lnTo>
                  <a:pt x="119477" y="102707"/>
                </a:lnTo>
                <a:cubicBezTo>
                  <a:pt x="119117" y="104140"/>
                  <a:pt x="117678" y="105214"/>
                  <a:pt x="116240" y="105214"/>
                </a:cubicBezTo>
                <a:lnTo>
                  <a:pt x="103649" y="107364"/>
                </a:lnTo>
                <a:lnTo>
                  <a:pt x="112642" y="115961"/>
                </a:lnTo>
                <a:cubicBezTo>
                  <a:pt x="113721" y="117035"/>
                  <a:pt x="114441" y="118468"/>
                  <a:pt x="114081" y="119901"/>
                </a:cubicBezTo>
                <a:lnTo>
                  <a:pt x="111923" y="132438"/>
                </a:lnTo>
                <a:lnTo>
                  <a:pt x="123074" y="126707"/>
                </a:lnTo>
                <a:cubicBezTo>
                  <a:pt x="123794" y="126349"/>
                  <a:pt x="124513" y="125990"/>
                  <a:pt x="125233" y="125990"/>
                </a:cubicBezTo>
                <a:cubicBezTo>
                  <a:pt x="125952" y="125990"/>
                  <a:pt x="126672" y="126349"/>
                  <a:pt x="127391" y="126707"/>
                </a:cubicBezTo>
                <a:lnTo>
                  <a:pt x="138543" y="132438"/>
                </a:lnTo>
                <a:lnTo>
                  <a:pt x="136384" y="119901"/>
                </a:lnTo>
                <a:cubicBezTo>
                  <a:pt x="136025" y="118468"/>
                  <a:pt x="136384" y="117035"/>
                  <a:pt x="137823" y="115961"/>
                </a:cubicBezTo>
                <a:lnTo>
                  <a:pt x="146457" y="107364"/>
                </a:lnTo>
                <a:lnTo>
                  <a:pt x="134226" y="105214"/>
                </a:lnTo>
                <a:cubicBezTo>
                  <a:pt x="132787" y="105214"/>
                  <a:pt x="131348" y="104140"/>
                  <a:pt x="130988" y="102707"/>
                </a:cubicBezTo>
                <a:lnTo>
                  <a:pt x="125233" y="91603"/>
                </a:lnTo>
                <a:close/>
                <a:moveTo>
                  <a:pt x="218113" y="79424"/>
                </a:moveTo>
                <a:cubicBezTo>
                  <a:pt x="219552" y="76200"/>
                  <a:pt x="224948" y="76200"/>
                  <a:pt x="226027" y="79424"/>
                </a:cubicBezTo>
                <a:lnTo>
                  <a:pt x="235020" y="96618"/>
                </a:lnTo>
                <a:lnTo>
                  <a:pt x="254086" y="99483"/>
                </a:lnTo>
                <a:cubicBezTo>
                  <a:pt x="255884" y="99841"/>
                  <a:pt x="257323" y="100916"/>
                  <a:pt x="258043" y="102707"/>
                </a:cubicBezTo>
                <a:cubicBezTo>
                  <a:pt x="258402" y="104140"/>
                  <a:pt x="258043" y="105931"/>
                  <a:pt x="256604" y="107364"/>
                </a:cubicBezTo>
                <a:lnTo>
                  <a:pt x="242574" y="120976"/>
                </a:lnTo>
                <a:lnTo>
                  <a:pt x="246172" y="139960"/>
                </a:lnTo>
                <a:cubicBezTo>
                  <a:pt x="246172" y="141751"/>
                  <a:pt x="245812" y="143542"/>
                  <a:pt x="244013" y="144617"/>
                </a:cubicBezTo>
                <a:cubicBezTo>
                  <a:pt x="243294" y="144975"/>
                  <a:pt x="242574" y="145333"/>
                  <a:pt x="241495" y="145333"/>
                </a:cubicBezTo>
                <a:cubicBezTo>
                  <a:pt x="240776" y="145333"/>
                  <a:pt x="240056" y="144975"/>
                  <a:pt x="239337" y="144975"/>
                </a:cubicBezTo>
                <a:lnTo>
                  <a:pt x="222070" y="136020"/>
                </a:lnTo>
                <a:lnTo>
                  <a:pt x="204803" y="144975"/>
                </a:lnTo>
                <a:cubicBezTo>
                  <a:pt x="203364" y="145692"/>
                  <a:pt x="201205" y="145333"/>
                  <a:pt x="200126" y="144617"/>
                </a:cubicBezTo>
                <a:cubicBezTo>
                  <a:pt x="198687" y="143542"/>
                  <a:pt x="197968" y="141751"/>
                  <a:pt x="197968" y="139960"/>
                </a:cubicBezTo>
                <a:lnTo>
                  <a:pt x="201565" y="120976"/>
                </a:lnTo>
                <a:lnTo>
                  <a:pt x="187536" y="107364"/>
                </a:lnTo>
                <a:cubicBezTo>
                  <a:pt x="186097" y="105931"/>
                  <a:pt x="185737" y="104140"/>
                  <a:pt x="186097" y="102707"/>
                </a:cubicBezTo>
                <a:cubicBezTo>
                  <a:pt x="186816" y="100916"/>
                  <a:pt x="188255" y="99841"/>
                  <a:pt x="190054" y="99483"/>
                </a:cubicBezTo>
                <a:lnTo>
                  <a:pt x="209479" y="96618"/>
                </a:lnTo>
                <a:lnTo>
                  <a:pt x="218113" y="79424"/>
                </a:lnTo>
                <a:close/>
                <a:moveTo>
                  <a:pt x="120916" y="79424"/>
                </a:moveTo>
                <a:cubicBezTo>
                  <a:pt x="122715" y="76200"/>
                  <a:pt x="127751" y="76200"/>
                  <a:pt x="129190" y="79424"/>
                </a:cubicBezTo>
                <a:lnTo>
                  <a:pt x="137823" y="96618"/>
                </a:lnTo>
                <a:lnTo>
                  <a:pt x="157249" y="99483"/>
                </a:lnTo>
                <a:cubicBezTo>
                  <a:pt x="159047" y="99841"/>
                  <a:pt x="160486" y="100916"/>
                  <a:pt x="160846" y="102707"/>
                </a:cubicBezTo>
                <a:cubicBezTo>
                  <a:pt x="161565" y="104140"/>
                  <a:pt x="161206" y="105931"/>
                  <a:pt x="160126" y="107364"/>
                </a:cubicBezTo>
                <a:lnTo>
                  <a:pt x="145737" y="120976"/>
                </a:lnTo>
                <a:lnTo>
                  <a:pt x="149335" y="139960"/>
                </a:lnTo>
                <a:cubicBezTo>
                  <a:pt x="149335" y="141751"/>
                  <a:pt x="148615" y="143542"/>
                  <a:pt x="147176" y="144617"/>
                </a:cubicBezTo>
                <a:cubicBezTo>
                  <a:pt x="146097" y="145333"/>
                  <a:pt x="144298" y="145692"/>
                  <a:pt x="142500" y="144975"/>
                </a:cubicBezTo>
                <a:lnTo>
                  <a:pt x="125233" y="136020"/>
                </a:lnTo>
                <a:lnTo>
                  <a:pt x="107966" y="144975"/>
                </a:lnTo>
                <a:cubicBezTo>
                  <a:pt x="107246" y="144975"/>
                  <a:pt x="106527" y="145333"/>
                  <a:pt x="105807" y="145333"/>
                </a:cubicBezTo>
                <a:cubicBezTo>
                  <a:pt x="104728" y="145333"/>
                  <a:pt x="104009" y="144975"/>
                  <a:pt x="103289" y="144617"/>
                </a:cubicBezTo>
                <a:cubicBezTo>
                  <a:pt x="101491" y="143542"/>
                  <a:pt x="101131" y="141751"/>
                  <a:pt x="101131" y="139960"/>
                </a:cubicBezTo>
                <a:lnTo>
                  <a:pt x="104728" y="120976"/>
                </a:lnTo>
                <a:lnTo>
                  <a:pt x="90699" y="107364"/>
                </a:lnTo>
                <a:cubicBezTo>
                  <a:pt x="89260" y="105931"/>
                  <a:pt x="88900" y="104140"/>
                  <a:pt x="89260" y="102707"/>
                </a:cubicBezTo>
                <a:cubicBezTo>
                  <a:pt x="89979" y="100916"/>
                  <a:pt x="91418" y="99841"/>
                  <a:pt x="93217" y="99483"/>
                </a:cubicBezTo>
                <a:lnTo>
                  <a:pt x="112283" y="96618"/>
                </a:lnTo>
                <a:lnTo>
                  <a:pt x="120916" y="79424"/>
                </a:lnTo>
                <a:close/>
                <a:moveTo>
                  <a:pt x="272928" y="25513"/>
                </a:moveTo>
                <a:cubicBezTo>
                  <a:pt x="274393" y="23812"/>
                  <a:pt x="277690" y="23812"/>
                  <a:pt x="279522" y="25513"/>
                </a:cubicBezTo>
                <a:cubicBezTo>
                  <a:pt x="280254" y="26193"/>
                  <a:pt x="280621" y="27554"/>
                  <a:pt x="280621" y="28574"/>
                </a:cubicBezTo>
                <a:cubicBezTo>
                  <a:pt x="280621" y="29595"/>
                  <a:pt x="280254" y="30956"/>
                  <a:pt x="279522" y="31636"/>
                </a:cubicBezTo>
                <a:cubicBezTo>
                  <a:pt x="278789" y="32316"/>
                  <a:pt x="277324" y="32997"/>
                  <a:pt x="276225" y="32997"/>
                </a:cubicBezTo>
                <a:cubicBezTo>
                  <a:pt x="274759" y="32997"/>
                  <a:pt x="273660" y="32316"/>
                  <a:pt x="272928" y="31636"/>
                </a:cubicBezTo>
                <a:cubicBezTo>
                  <a:pt x="272195" y="30956"/>
                  <a:pt x="271462" y="29595"/>
                  <a:pt x="271462" y="28574"/>
                </a:cubicBezTo>
                <a:cubicBezTo>
                  <a:pt x="271462" y="27554"/>
                  <a:pt x="271828" y="26193"/>
                  <a:pt x="272928" y="25513"/>
                </a:cubicBezTo>
                <a:close/>
                <a:moveTo>
                  <a:pt x="222073" y="25513"/>
                </a:moveTo>
                <a:cubicBezTo>
                  <a:pt x="223837" y="23812"/>
                  <a:pt x="227012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316"/>
                  <a:pt x="226307" y="32997"/>
                  <a:pt x="225248" y="32997"/>
                </a:cubicBezTo>
                <a:cubicBezTo>
                  <a:pt x="224190" y="32997"/>
                  <a:pt x="222779" y="32316"/>
                  <a:pt x="222073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073" y="25513"/>
                </a:cubicBezTo>
                <a:close/>
                <a:moveTo>
                  <a:pt x="250648" y="23812"/>
                </a:moveTo>
                <a:cubicBezTo>
                  <a:pt x="253118" y="23812"/>
                  <a:pt x="255234" y="25929"/>
                  <a:pt x="255234" y="28398"/>
                </a:cubicBezTo>
                <a:cubicBezTo>
                  <a:pt x="255234" y="30867"/>
                  <a:pt x="253118" y="32984"/>
                  <a:pt x="250648" y="32984"/>
                </a:cubicBezTo>
                <a:cubicBezTo>
                  <a:pt x="248179" y="32984"/>
                  <a:pt x="246062" y="30867"/>
                  <a:pt x="246062" y="28398"/>
                </a:cubicBezTo>
                <a:cubicBezTo>
                  <a:pt x="246062" y="25929"/>
                  <a:pt x="248179" y="23812"/>
                  <a:pt x="250648" y="23812"/>
                </a:cubicBezTo>
                <a:close/>
                <a:moveTo>
                  <a:pt x="9372" y="9383"/>
                </a:moveTo>
                <a:lnTo>
                  <a:pt x="9372" y="46192"/>
                </a:lnTo>
                <a:lnTo>
                  <a:pt x="296655" y="46192"/>
                </a:lnTo>
                <a:lnTo>
                  <a:pt x="296655" y="9383"/>
                </a:lnTo>
                <a:lnTo>
                  <a:pt x="9372" y="9383"/>
                </a:lnTo>
                <a:close/>
                <a:moveTo>
                  <a:pt x="4686" y="0"/>
                </a:moveTo>
                <a:lnTo>
                  <a:pt x="301341" y="0"/>
                </a:lnTo>
                <a:cubicBezTo>
                  <a:pt x="303864" y="0"/>
                  <a:pt x="306027" y="2165"/>
                  <a:pt x="306027" y="4691"/>
                </a:cubicBezTo>
                <a:lnTo>
                  <a:pt x="306027" y="50884"/>
                </a:lnTo>
                <a:lnTo>
                  <a:pt x="306027" y="236737"/>
                </a:lnTo>
                <a:cubicBezTo>
                  <a:pt x="306027" y="239263"/>
                  <a:pt x="303864" y="241429"/>
                  <a:pt x="301341" y="241429"/>
                </a:cubicBezTo>
                <a:lnTo>
                  <a:pt x="130845" y="241429"/>
                </a:lnTo>
                <a:lnTo>
                  <a:pt x="79660" y="271021"/>
                </a:lnTo>
                <a:cubicBezTo>
                  <a:pt x="78940" y="271382"/>
                  <a:pt x="77858" y="271382"/>
                  <a:pt x="77137" y="271382"/>
                </a:cubicBezTo>
                <a:cubicBezTo>
                  <a:pt x="76416" y="271382"/>
                  <a:pt x="75695" y="271382"/>
                  <a:pt x="74975" y="271021"/>
                </a:cubicBezTo>
                <a:cubicBezTo>
                  <a:pt x="73533" y="269938"/>
                  <a:pt x="72451" y="268495"/>
                  <a:pt x="72451" y="266690"/>
                </a:cubicBezTo>
                <a:lnTo>
                  <a:pt x="72451" y="241429"/>
                </a:lnTo>
                <a:lnTo>
                  <a:pt x="47580" y="241429"/>
                </a:lnTo>
                <a:cubicBezTo>
                  <a:pt x="45057" y="241429"/>
                  <a:pt x="42894" y="239263"/>
                  <a:pt x="42894" y="236737"/>
                </a:cubicBezTo>
                <a:lnTo>
                  <a:pt x="42894" y="80115"/>
                </a:lnTo>
                <a:cubicBezTo>
                  <a:pt x="42894" y="77589"/>
                  <a:pt x="45057" y="75424"/>
                  <a:pt x="47580" y="75424"/>
                </a:cubicBezTo>
                <a:cubicBezTo>
                  <a:pt x="50103" y="75424"/>
                  <a:pt x="52266" y="77589"/>
                  <a:pt x="52266" y="80115"/>
                </a:cubicBezTo>
                <a:lnTo>
                  <a:pt x="52266" y="232046"/>
                </a:lnTo>
                <a:lnTo>
                  <a:pt x="77137" y="232046"/>
                </a:lnTo>
                <a:cubicBezTo>
                  <a:pt x="79660" y="232046"/>
                  <a:pt x="81823" y="234211"/>
                  <a:pt x="81823" y="236737"/>
                </a:cubicBezTo>
                <a:lnTo>
                  <a:pt x="81823" y="258751"/>
                </a:lnTo>
                <a:lnTo>
                  <a:pt x="127601" y="232768"/>
                </a:lnTo>
                <a:cubicBezTo>
                  <a:pt x="128322" y="232407"/>
                  <a:pt x="129043" y="232046"/>
                  <a:pt x="129764" y="232046"/>
                </a:cubicBezTo>
                <a:lnTo>
                  <a:pt x="296655" y="232046"/>
                </a:lnTo>
                <a:lnTo>
                  <a:pt x="296655" y="55575"/>
                </a:lnTo>
                <a:lnTo>
                  <a:pt x="9372" y="55575"/>
                </a:lnTo>
                <a:lnTo>
                  <a:pt x="9372" y="297004"/>
                </a:lnTo>
                <a:lnTo>
                  <a:pt x="296655" y="297004"/>
                </a:lnTo>
                <a:lnTo>
                  <a:pt x="296655" y="269577"/>
                </a:lnTo>
                <a:cubicBezTo>
                  <a:pt x="296655" y="267051"/>
                  <a:pt x="298818" y="264886"/>
                  <a:pt x="301341" y="264886"/>
                </a:cubicBezTo>
                <a:cubicBezTo>
                  <a:pt x="303864" y="264886"/>
                  <a:pt x="306027" y="267051"/>
                  <a:pt x="306027" y="269577"/>
                </a:cubicBezTo>
                <a:lnTo>
                  <a:pt x="306027" y="301335"/>
                </a:lnTo>
                <a:cubicBezTo>
                  <a:pt x="306027" y="304222"/>
                  <a:pt x="303864" y="306026"/>
                  <a:pt x="301341" y="306026"/>
                </a:cubicBezTo>
                <a:lnTo>
                  <a:pt x="4686" y="306026"/>
                </a:lnTo>
                <a:cubicBezTo>
                  <a:pt x="2163" y="306026"/>
                  <a:pt x="0" y="304222"/>
                  <a:pt x="0" y="301335"/>
                </a:cubicBezTo>
                <a:lnTo>
                  <a:pt x="0" y="50884"/>
                </a:lnTo>
                <a:lnTo>
                  <a:pt x="0" y="4691"/>
                </a:lnTo>
                <a:cubicBezTo>
                  <a:pt x="0" y="2165"/>
                  <a:pt x="2163" y="0"/>
                  <a:pt x="46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9" name="Freeform 895">
            <a:extLst>
              <a:ext uri="{FF2B5EF4-FFF2-40B4-BE49-F238E27FC236}">
                <a16:creationId xmlns:a16="http://schemas.microsoft.com/office/drawing/2014/main" id="{56B308E8-107D-4F19-9F5D-84F30422E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840" y="4913784"/>
            <a:ext cx="525469" cy="525467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56791" y="222250"/>
                </a:moveTo>
                <a:cubicBezTo>
                  <a:pt x="59669" y="222250"/>
                  <a:pt x="61828" y="224424"/>
                  <a:pt x="61828" y="226959"/>
                </a:cubicBezTo>
                <a:lnTo>
                  <a:pt x="61828" y="244347"/>
                </a:lnTo>
                <a:lnTo>
                  <a:pt x="79100" y="244347"/>
                </a:lnTo>
                <a:cubicBezTo>
                  <a:pt x="81619" y="244347"/>
                  <a:pt x="83778" y="246521"/>
                  <a:pt x="83778" y="249057"/>
                </a:cubicBezTo>
                <a:cubicBezTo>
                  <a:pt x="83778" y="251592"/>
                  <a:pt x="81619" y="253766"/>
                  <a:pt x="79100" y="253766"/>
                </a:cubicBezTo>
                <a:lnTo>
                  <a:pt x="61828" y="253766"/>
                </a:lnTo>
                <a:lnTo>
                  <a:pt x="61828" y="271154"/>
                </a:lnTo>
                <a:cubicBezTo>
                  <a:pt x="61828" y="274052"/>
                  <a:pt x="59669" y="275863"/>
                  <a:pt x="56791" y="275863"/>
                </a:cubicBezTo>
                <a:cubicBezTo>
                  <a:pt x="54632" y="275863"/>
                  <a:pt x="52473" y="274052"/>
                  <a:pt x="52473" y="271154"/>
                </a:cubicBezTo>
                <a:lnTo>
                  <a:pt x="52473" y="253766"/>
                </a:lnTo>
                <a:lnTo>
                  <a:pt x="34841" y="253766"/>
                </a:lnTo>
                <a:cubicBezTo>
                  <a:pt x="32322" y="253766"/>
                  <a:pt x="30163" y="251592"/>
                  <a:pt x="30163" y="249057"/>
                </a:cubicBezTo>
                <a:cubicBezTo>
                  <a:pt x="30163" y="246521"/>
                  <a:pt x="32322" y="244347"/>
                  <a:pt x="34841" y="244347"/>
                </a:cubicBezTo>
                <a:lnTo>
                  <a:pt x="52473" y="244347"/>
                </a:lnTo>
                <a:lnTo>
                  <a:pt x="52473" y="226959"/>
                </a:lnTo>
                <a:cubicBezTo>
                  <a:pt x="52473" y="224424"/>
                  <a:pt x="54632" y="222250"/>
                  <a:pt x="56791" y="222250"/>
                </a:cubicBezTo>
                <a:close/>
                <a:moveTo>
                  <a:pt x="56609" y="201462"/>
                </a:moveTo>
                <a:cubicBezTo>
                  <a:pt x="30648" y="201462"/>
                  <a:pt x="9014" y="222735"/>
                  <a:pt x="9014" y="249057"/>
                </a:cubicBezTo>
                <a:cubicBezTo>
                  <a:pt x="9014" y="275378"/>
                  <a:pt x="30648" y="296652"/>
                  <a:pt x="56609" y="296652"/>
                </a:cubicBezTo>
                <a:cubicBezTo>
                  <a:pt x="82931" y="296652"/>
                  <a:pt x="104565" y="275378"/>
                  <a:pt x="104565" y="249057"/>
                </a:cubicBezTo>
                <a:cubicBezTo>
                  <a:pt x="104565" y="222735"/>
                  <a:pt x="82931" y="201462"/>
                  <a:pt x="56609" y="201462"/>
                </a:cubicBezTo>
                <a:close/>
                <a:moveTo>
                  <a:pt x="56609" y="192087"/>
                </a:moveTo>
                <a:cubicBezTo>
                  <a:pt x="87979" y="192087"/>
                  <a:pt x="113940" y="217687"/>
                  <a:pt x="113940" y="249057"/>
                </a:cubicBezTo>
                <a:cubicBezTo>
                  <a:pt x="113940" y="280426"/>
                  <a:pt x="87979" y="306027"/>
                  <a:pt x="56609" y="306027"/>
                </a:cubicBezTo>
                <a:cubicBezTo>
                  <a:pt x="25600" y="306027"/>
                  <a:pt x="0" y="280426"/>
                  <a:pt x="0" y="249057"/>
                </a:cubicBezTo>
                <a:cubicBezTo>
                  <a:pt x="0" y="217687"/>
                  <a:pt x="25600" y="192087"/>
                  <a:pt x="56609" y="192087"/>
                </a:cubicBezTo>
                <a:close/>
                <a:moveTo>
                  <a:pt x="97798" y="68743"/>
                </a:moveTo>
                <a:cubicBezTo>
                  <a:pt x="89578" y="68743"/>
                  <a:pt x="81314" y="71881"/>
                  <a:pt x="75025" y="78157"/>
                </a:cubicBezTo>
                <a:cubicBezTo>
                  <a:pt x="62449" y="90710"/>
                  <a:pt x="62449" y="110795"/>
                  <a:pt x="75025" y="123707"/>
                </a:cubicBezTo>
                <a:lnTo>
                  <a:pt x="112754" y="161366"/>
                </a:lnTo>
                <a:cubicBezTo>
                  <a:pt x="116348" y="164952"/>
                  <a:pt x="120659" y="167463"/>
                  <a:pt x="125331" y="168898"/>
                </a:cubicBezTo>
                <a:cubicBezTo>
                  <a:pt x="125331" y="158138"/>
                  <a:pt x="129283" y="148095"/>
                  <a:pt x="137188" y="140205"/>
                </a:cubicBezTo>
                <a:cubicBezTo>
                  <a:pt x="140063" y="137694"/>
                  <a:pt x="143297" y="135184"/>
                  <a:pt x="146890" y="133032"/>
                </a:cubicBezTo>
                <a:cubicBezTo>
                  <a:pt x="149405" y="131956"/>
                  <a:pt x="151921" y="132673"/>
                  <a:pt x="153358" y="135184"/>
                </a:cubicBezTo>
                <a:cubicBezTo>
                  <a:pt x="154436" y="137336"/>
                  <a:pt x="153717" y="139846"/>
                  <a:pt x="151561" y="141281"/>
                </a:cubicBezTo>
                <a:cubicBezTo>
                  <a:pt x="148687" y="142716"/>
                  <a:pt x="146171" y="144868"/>
                  <a:pt x="143656" y="146661"/>
                </a:cubicBezTo>
                <a:cubicBezTo>
                  <a:pt x="137907" y="152758"/>
                  <a:pt x="134314" y="161007"/>
                  <a:pt x="134314" y="169615"/>
                </a:cubicBezTo>
                <a:cubicBezTo>
                  <a:pt x="134314" y="178223"/>
                  <a:pt x="137907" y="186113"/>
                  <a:pt x="143656" y="192210"/>
                </a:cubicBezTo>
                <a:lnTo>
                  <a:pt x="181744" y="229870"/>
                </a:lnTo>
                <a:cubicBezTo>
                  <a:pt x="187853" y="236325"/>
                  <a:pt x="195758" y="239553"/>
                  <a:pt x="204382" y="239553"/>
                </a:cubicBezTo>
                <a:cubicBezTo>
                  <a:pt x="213005" y="239553"/>
                  <a:pt x="220911" y="236325"/>
                  <a:pt x="227019" y="229870"/>
                </a:cubicBezTo>
                <a:cubicBezTo>
                  <a:pt x="233487" y="223772"/>
                  <a:pt x="236361" y="215882"/>
                  <a:pt x="236361" y="207633"/>
                </a:cubicBezTo>
                <a:cubicBezTo>
                  <a:pt x="236361" y="198666"/>
                  <a:pt x="233487" y="190776"/>
                  <a:pt x="227019" y="184679"/>
                </a:cubicBezTo>
                <a:lnTo>
                  <a:pt x="189290" y="146661"/>
                </a:lnTo>
                <a:cubicBezTo>
                  <a:pt x="185697" y="143433"/>
                  <a:pt x="181744" y="140922"/>
                  <a:pt x="177073" y="139129"/>
                </a:cubicBezTo>
                <a:cubicBezTo>
                  <a:pt x="176714" y="150247"/>
                  <a:pt x="172402" y="160290"/>
                  <a:pt x="164856" y="167822"/>
                </a:cubicBezTo>
                <a:cubicBezTo>
                  <a:pt x="161982" y="170691"/>
                  <a:pt x="158388" y="173202"/>
                  <a:pt x="155154" y="175353"/>
                </a:cubicBezTo>
                <a:cubicBezTo>
                  <a:pt x="152999" y="176071"/>
                  <a:pt x="150124" y="175353"/>
                  <a:pt x="149046" y="173202"/>
                </a:cubicBezTo>
                <a:cubicBezTo>
                  <a:pt x="147609" y="171050"/>
                  <a:pt x="148327" y="168180"/>
                  <a:pt x="150843" y="167104"/>
                </a:cubicBezTo>
                <a:cubicBezTo>
                  <a:pt x="153717" y="165670"/>
                  <a:pt x="156232" y="163518"/>
                  <a:pt x="158388" y="161366"/>
                </a:cubicBezTo>
                <a:cubicBezTo>
                  <a:pt x="164497" y="155269"/>
                  <a:pt x="167731" y="147020"/>
                  <a:pt x="167731" y="138770"/>
                </a:cubicBezTo>
                <a:cubicBezTo>
                  <a:pt x="167731" y="130163"/>
                  <a:pt x="164497" y="122272"/>
                  <a:pt x="158388" y="116175"/>
                </a:cubicBezTo>
                <a:lnTo>
                  <a:pt x="120300" y="78157"/>
                </a:lnTo>
                <a:cubicBezTo>
                  <a:pt x="114192" y="71881"/>
                  <a:pt x="106017" y="68743"/>
                  <a:pt x="97798" y="68743"/>
                </a:cubicBezTo>
                <a:close/>
                <a:moveTo>
                  <a:pt x="97708" y="59597"/>
                </a:moveTo>
                <a:cubicBezTo>
                  <a:pt x="108353" y="59597"/>
                  <a:pt x="119043" y="63632"/>
                  <a:pt x="127127" y="71701"/>
                </a:cubicBezTo>
                <a:lnTo>
                  <a:pt x="164856" y="109360"/>
                </a:lnTo>
                <a:cubicBezTo>
                  <a:pt x="170605" y="115099"/>
                  <a:pt x="174199" y="121913"/>
                  <a:pt x="175995" y="129445"/>
                </a:cubicBezTo>
                <a:cubicBezTo>
                  <a:pt x="183541" y="131239"/>
                  <a:pt x="190368" y="134825"/>
                  <a:pt x="195758" y="140205"/>
                </a:cubicBezTo>
                <a:lnTo>
                  <a:pt x="233846" y="178223"/>
                </a:lnTo>
                <a:cubicBezTo>
                  <a:pt x="241392" y="186113"/>
                  <a:pt x="245704" y="196156"/>
                  <a:pt x="245704" y="207633"/>
                </a:cubicBezTo>
                <a:cubicBezTo>
                  <a:pt x="245704" y="218392"/>
                  <a:pt x="241392" y="228794"/>
                  <a:pt x="233846" y="236684"/>
                </a:cubicBezTo>
                <a:cubicBezTo>
                  <a:pt x="225941" y="244216"/>
                  <a:pt x="215521" y="248878"/>
                  <a:pt x="204382" y="248878"/>
                </a:cubicBezTo>
                <a:cubicBezTo>
                  <a:pt x="193602" y="248878"/>
                  <a:pt x="182822" y="244216"/>
                  <a:pt x="174917" y="236684"/>
                </a:cubicBezTo>
                <a:lnTo>
                  <a:pt x="137188" y="198666"/>
                </a:lnTo>
                <a:cubicBezTo>
                  <a:pt x="131439" y="193286"/>
                  <a:pt x="127846" y="186113"/>
                  <a:pt x="126409" y="178940"/>
                </a:cubicBezTo>
                <a:cubicBezTo>
                  <a:pt x="118863" y="177147"/>
                  <a:pt x="112036" y="173202"/>
                  <a:pt x="106287" y="167822"/>
                </a:cubicBezTo>
                <a:lnTo>
                  <a:pt x="68558" y="130163"/>
                </a:lnTo>
                <a:cubicBezTo>
                  <a:pt x="52388" y="114023"/>
                  <a:pt x="52388" y="87841"/>
                  <a:pt x="68558" y="71701"/>
                </a:cubicBezTo>
                <a:cubicBezTo>
                  <a:pt x="76463" y="63632"/>
                  <a:pt x="87063" y="59597"/>
                  <a:pt x="97708" y="59597"/>
                </a:cubicBezTo>
                <a:close/>
                <a:moveTo>
                  <a:pt x="153014" y="0"/>
                </a:moveTo>
                <a:cubicBezTo>
                  <a:pt x="237460" y="0"/>
                  <a:pt x="306027" y="68847"/>
                  <a:pt x="306027" y="152833"/>
                </a:cubicBezTo>
                <a:cubicBezTo>
                  <a:pt x="306027" y="237540"/>
                  <a:pt x="237460" y="306027"/>
                  <a:pt x="153014" y="306027"/>
                </a:cubicBezTo>
                <a:lnTo>
                  <a:pt x="118369" y="306027"/>
                </a:lnTo>
                <a:cubicBezTo>
                  <a:pt x="115843" y="306027"/>
                  <a:pt x="114039" y="303864"/>
                  <a:pt x="114039" y="301341"/>
                </a:cubicBezTo>
                <a:cubicBezTo>
                  <a:pt x="114039" y="298818"/>
                  <a:pt x="115843" y="296655"/>
                  <a:pt x="118369" y="296655"/>
                </a:cubicBezTo>
                <a:lnTo>
                  <a:pt x="153014" y="296655"/>
                </a:lnTo>
                <a:cubicBezTo>
                  <a:pt x="232408" y="296655"/>
                  <a:pt x="297005" y="232133"/>
                  <a:pt x="297005" y="152833"/>
                </a:cubicBezTo>
                <a:cubicBezTo>
                  <a:pt x="297005" y="73893"/>
                  <a:pt x="232408" y="9372"/>
                  <a:pt x="153014" y="9372"/>
                </a:cubicBezTo>
                <a:cubicBezTo>
                  <a:pt x="73620" y="9372"/>
                  <a:pt x="9022" y="73893"/>
                  <a:pt x="9022" y="152833"/>
                </a:cubicBezTo>
                <a:lnTo>
                  <a:pt x="9022" y="187437"/>
                </a:lnTo>
                <a:cubicBezTo>
                  <a:pt x="9022" y="190320"/>
                  <a:pt x="7217" y="192123"/>
                  <a:pt x="4330" y="192123"/>
                </a:cubicBezTo>
                <a:cubicBezTo>
                  <a:pt x="1804" y="192123"/>
                  <a:pt x="0" y="190320"/>
                  <a:pt x="0" y="187437"/>
                </a:cubicBezTo>
                <a:lnTo>
                  <a:pt x="0" y="152833"/>
                </a:lnTo>
                <a:cubicBezTo>
                  <a:pt x="0" y="68847"/>
                  <a:pt x="68568" y="0"/>
                  <a:pt x="1530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95E3988B-64B4-4C09-AB3F-1C701305AD7E}"/>
              </a:ext>
            </a:extLst>
          </p:cNvPr>
          <p:cNvSpPr txBox="1"/>
          <p:nvPr/>
        </p:nvSpPr>
        <p:spPr>
          <a:xfrm>
            <a:off x="8534932" y="3001795"/>
            <a:ext cx="2551663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eague Spartan" charset="0"/>
                <a:cs typeface="Poppins" pitchFamily="2" charset="77"/>
              </a:rPr>
              <a:t>TECHNOLOGIEBEZOGEN - HARD-UND SOFTWARE-LANDSCHAFT ZUKUNFTSFÄHIG AUFSTELLEN</a:t>
            </a: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32ED281F-1395-4194-AD91-BE73BF843DB7}"/>
              </a:ext>
            </a:extLst>
          </p:cNvPr>
          <p:cNvSpPr txBox="1"/>
          <p:nvPr/>
        </p:nvSpPr>
        <p:spPr>
          <a:xfrm>
            <a:off x="935197" y="4851985"/>
            <a:ext cx="3577464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eague Spartan" charset="0"/>
                <a:cs typeface="Poppins" pitchFamily="2" charset="77"/>
              </a:rPr>
              <a:t>DISRUPTIV – ETABLIERUNG DIGITALER GESCHÄFTSMODELLE</a:t>
            </a:r>
          </a:p>
        </p:txBody>
      </p:sp>
      <p:sp>
        <p:nvSpPr>
          <p:cNvPr id="61" name="TextBox 32">
            <a:extLst>
              <a:ext uri="{FF2B5EF4-FFF2-40B4-BE49-F238E27FC236}">
                <a16:creationId xmlns:a16="http://schemas.microsoft.com/office/drawing/2014/main" id="{152AC369-1824-427E-BEF6-1444EAF6BB7C}"/>
              </a:ext>
            </a:extLst>
          </p:cNvPr>
          <p:cNvSpPr txBox="1"/>
          <p:nvPr/>
        </p:nvSpPr>
        <p:spPr>
          <a:xfrm>
            <a:off x="1312811" y="2042130"/>
            <a:ext cx="2403994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eague Spartan" charset="0"/>
                <a:cs typeface="Poppins" pitchFamily="2" charset="77"/>
              </a:rPr>
              <a:t>PROZESSBEZOGEN -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eague Spartan" charset="0"/>
                <a:cs typeface="Poppins" pitchFamily="2" charset="77"/>
              </a:rPr>
              <a:t>HARMONISIERUNG DER SOFTWARELANDSCHAFT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7616A5-926C-CED9-D1B9-3C06AEAD9F99}"/>
              </a:ext>
            </a:extLst>
          </p:cNvPr>
          <p:cNvSpPr txBox="1"/>
          <p:nvPr/>
        </p:nvSpPr>
        <p:spPr>
          <a:xfrm>
            <a:off x="11295662" y="158045"/>
            <a:ext cx="154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291378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99" y="371702"/>
            <a:ext cx="9530216" cy="1325563"/>
          </a:xfrm>
        </p:spPr>
        <p:txBody>
          <a:bodyPr>
            <a:noAutofit/>
          </a:bodyPr>
          <a:lstStyle/>
          <a:p>
            <a:r>
              <a:rPr lang="de-DE" sz="3600" dirty="0"/>
              <a:t>Bei prozessbezogenen Digitalisierungsstrategien steht die Funktionalität im Vordergrund</a:t>
            </a:r>
            <a:endParaRPr lang="de-DE" sz="1200" dirty="0"/>
          </a:p>
        </p:txBody>
      </p:sp>
      <p:sp>
        <p:nvSpPr>
          <p:cNvPr id="3" name="Freeform 893">
            <a:extLst>
              <a:ext uri="{FF2B5EF4-FFF2-40B4-BE49-F238E27FC236}">
                <a16:creationId xmlns:a16="http://schemas.microsoft.com/office/drawing/2014/main" id="{EF5ABFA5-4EA9-EACA-FD91-A37CE0D5E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08" y="652965"/>
            <a:ext cx="854991" cy="763036"/>
          </a:xfrm>
          <a:custGeom>
            <a:avLst/>
            <a:gdLst/>
            <a:ahLst/>
            <a:cxnLst/>
            <a:rect l="0" t="0" r="r" b="b"/>
            <a:pathLst>
              <a:path w="306026" h="307613">
                <a:moveTo>
                  <a:pt x="9310" y="263095"/>
                </a:moveTo>
                <a:lnTo>
                  <a:pt x="9310" y="296565"/>
                </a:lnTo>
                <a:lnTo>
                  <a:pt x="38315" y="296565"/>
                </a:lnTo>
                <a:lnTo>
                  <a:pt x="38315" y="263095"/>
                </a:lnTo>
                <a:lnTo>
                  <a:pt x="9310" y="263095"/>
                </a:lnTo>
                <a:close/>
                <a:moveTo>
                  <a:pt x="4655" y="254000"/>
                </a:moveTo>
                <a:lnTo>
                  <a:pt x="42970" y="254000"/>
                </a:lnTo>
                <a:cubicBezTo>
                  <a:pt x="45476" y="254000"/>
                  <a:pt x="47267" y="255819"/>
                  <a:pt x="47267" y="258366"/>
                </a:cubicBezTo>
                <a:lnTo>
                  <a:pt x="47267" y="301294"/>
                </a:lnTo>
                <a:cubicBezTo>
                  <a:pt x="47267" y="303841"/>
                  <a:pt x="45476" y="306023"/>
                  <a:pt x="42970" y="306023"/>
                </a:cubicBezTo>
                <a:lnTo>
                  <a:pt x="4655" y="306023"/>
                </a:lnTo>
                <a:cubicBezTo>
                  <a:pt x="2148" y="306023"/>
                  <a:pt x="0" y="303841"/>
                  <a:pt x="0" y="301294"/>
                </a:cubicBezTo>
                <a:lnTo>
                  <a:pt x="0" y="258366"/>
                </a:lnTo>
                <a:cubicBezTo>
                  <a:pt x="0" y="255819"/>
                  <a:pt x="2148" y="254000"/>
                  <a:pt x="4655" y="254000"/>
                </a:cubicBezTo>
                <a:close/>
                <a:moveTo>
                  <a:pt x="85441" y="233169"/>
                </a:moveTo>
                <a:lnTo>
                  <a:pt x="85441" y="296696"/>
                </a:lnTo>
                <a:lnTo>
                  <a:pt x="114584" y="296696"/>
                </a:lnTo>
                <a:lnTo>
                  <a:pt x="114584" y="233169"/>
                </a:lnTo>
                <a:lnTo>
                  <a:pt x="85441" y="233169"/>
                </a:lnTo>
                <a:close/>
                <a:moveTo>
                  <a:pt x="80820" y="223837"/>
                </a:moveTo>
                <a:lnTo>
                  <a:pt x="118849" y="223837"/>
                </a:lnTo>
                <a:cubicBezTo>
                  <a:pt x="121693" y="223837"/>
                  <a:pt x="123470" y="225991"/>
                  <a:pt x="123470" y="228503"/>
                </a:cubicBezTo>
                <a:lnTo>
                  <a:pt x="123470" y="301362"/>
                </a:lnTo>
                <a:cubicBezTo>
                  <a:pt x="123470" y="303875"/>
                  <a:pt x="121693" y="306028"/>
                  <a:pt x="118849" y="306028"/>
                </a:cubicBezTo>
                <a:lnTo>
                  <a:pt x="80820" y="306028"/>
                </a:lnTo>
                <a:cubicBezTo>
                  <a:pt x="78333" y="306028"/>
                  <a:pt x="76200" y="303875"/>
                  <a:pt x="76200" y="301362"/>
                </a:cubicBezTo>
                <a:lnTo>
                  <a:pt x="76200" y="228503"/>
                </a:lnTo>
                <a:cubicBezTo>
                  <a:pt x="76200" y="225991"/>
                  <a:pt x="78333" y="223837"/>
                  <a:pt x="80820" y="223837"/>
                </a:cubicBezTo>
                <a:close/>
                <a:moveTo>
                  <a:pt x="163465" y="177323"/>
                </a:moveTo>
                <a:lnTo>
                  <a:pt x="163465" y="298203"/>
                </a:lnTo>
                <a:lnTo>
                  <a:pt x="193357" y="298203"/>
                </a:lnTo>
                <a:lnTo>
                  <a:pt x="193357" y="177323"/>
                </a:lnTo>
                <a:lnTo>
                  <a:pt x="163465" y="177323"/>
                </a:lnTo>
                <a:close/>
                <a:moveTo>
                  <a:pt x="158726" y="168275"/>
                </a:moveTo>
                <a:lnTo>
                  <a:pt x="198096" y="168275"/>
                </a:lnTo>
                <a:cubicBezTo>
                  <a:pt x="200648" y="168275"/>
                  <a:pt x="202836" y="170085"/>
                  <a:pt x="202836" y="172980"/>
                </a:cubicBezTo>
                <a:lnTo>
                  <a:pt x="202836" y="302908"/>
                </a:lnTo>
                <a:cubicBezTo>
                  <a:pt x="202836" y="305442"/>
                  <a:pt x="200648" y="307613"/>
                  <a:pt x="198096" y="307613"/>
                </a:cubicBezTo>
                <a:lnTo>
                  <a:pt x="158726" y="307613"/>
                </a:lnTo>
                <a:cubicBezTo>
                  <a:pt x="156174" y="307613"/>
                  <a:pt x="153987" y="305442"/>
                  <a:pt x="153987" y="302908"/>
                </a:cubicBezTo>
                <a:lnTo>
                  <a:pt x="153987" y="172980"/>
                </a:lnTo>
                <a:cubicBezTo>
                  <a:pt x="153987" y="170085"/>
                  <a:pt x="156174" y="168275"/>
                  <a:pt x="158726" y="168275"/>
                </a:cubicBezTo>
                <a:close/>
                <a:moveTo>
                  <a:pt x="63442" y="134937"/>
                </a:moveTo>
                <a:lnTo>
                  <a:pt x="126784" y="134937"/>
                </a:lnTo>
                <a:cubicBezTo>
                  <a:pt x="127870" y="134937"/>
                  <a:pt x="129318" y="135667"/>
                  <a:pt x="130042" y="136396"/>
                </a:cubicBezTo>
                <a:lnTo>
                  <a:pt x="147053" y="153172"/>
                </a:lnTo>
                <a:cubicBezTo>
                  <a:pt x="148863" y="155360"/>
                  <a:pt x="148863" y="158278"/>
                  <a:pt x="147053" y="160102"/>
                </a:cubicBezTo>
                <a:cubicBezTo>
                  <a:pt x="145967" y="161196"/>
                  <a:pt x="144882" y="161560"/>
                  <a:pt x="143796" y="161560"/>
                </a:cubicBezTo>
                <a:cubicBezTo>
                  <a:pt x="142348" y="161560"/>
                  <a:pt x="141262" y="161196"/>
                  <a:pt x="140176" y="160102"/>
                </a:cubicBezTo>
                <a:lnTo>
                  <a:pt x="124612" y="144419"/>
                </a:lnTo>
                <a:lnTo>
                  <a:pt x="63442" y="144419"/>
                </a:lnTo>
                <a:cubicBezTo>
                  <a:pt x="60909" y="144419"/>
                  <a:pt x="58737" y="142231"/>
                  <a:pt x="58737" y="139678"/>
                </a:cubicBezTo>
                <a:cubicBezTo>
                  <a:pt x="58737" y="137125"/>
                  <a:pt x="60909" y="134937"/>
                  <a:pt x="63442" y="134937"/>
                </a:cubicBezTo>
                <a:close/>
                <a:moveTo>
                  <a:pt x="63377" y="106362"/>
                </a:moveTo>
                <a:lnTo>
                  <a:pt x="114065" y="106362"/>
                </a:lnTo>
                <a:cubicBezTo>
                  <a:pt x="116920" y="106362"/>
                  <a:pt x="118705" y="108479"/>
                  <a:pt x="118705" y="110948"/>
                </a:cubicBezTo>
                <a:cubicBezTo>
                  <a:pt x="118705" y="113418"/>
                  <a:pt x="116920" y="115534"/>
                  <a:pt x="114065" y="115534"/>
                </a:cubicBezTo>
                <a:lnTo>
                  <a:pt x="63377" y="115534"/>
                </a:lnTo>
                <a:cubicBezTo>
                  <a:pt x="60879" y="115534"/>
                  <a:pt x="58737" y="113418"/>
                  <a:pt x="58737" y="110948"/>
                </a:cubicBezTo>
                <a:cubicBezTo>
                  <a:pt x="58737" y="108479"/>
                  <a:pt x="60879" y="106362"/>
                  <a:pt x="63377" y="106362"/>
                </a:cubicBezTo>
                <a:close/>
                <a:moveTo>
                  <a:pt x="255406" y="86811"/>
                </a:moveTo>
                <a:lnTo>
                  <a:pt x="220334" y="124842"/>
                </a:lnTo>
                <a:lnTo>
                  <a:pt x="235882" y="124842"/>
                </a:lnTo>
                <a:cubicBezTo>
                  <a:pt x="238413" y="124842"/>
                  <a:pt x="240582" y="126995"/>
                  <a:pt x="240582" y="129147"/>
                </a:cubicBezTo>
                <a:lnTo>
                  <a:pt x="240582" y="296700"/>
                </a:lnTo>
                <a:lnTo>
                  <a:pt x="269869" y="296700"/>
                </a:lnTo>
                <a:lnTo>
                  <a:pt x="269869" y="129147"/>
                </a:lnTo>
                <a:cubicBezTo>
                  <a:pt x="269869" y="126995"/>
                  <a:pt x="272038" y="124842"/>
                  <a:pt x="274569" y="124842"/>
                </a:cubicBezTo>
                <a:lnTo>
                  <a:pt x="290117" y="124842"/>
                </a:lnTo>
                <a:lnTo>
                  <a:pt x="255406" y="86811"/>
                </a:lnTo>
                <a:close/>
                <a:moveTo>
                  <a:pt x="63377" y="79375"/>
                </a:moveTo>
                <a:lnTo>
                  <a:pt x="114065" y="79375"/>
                </a:lnTo>
                <a:cubicBezTo>
                  <a:pt x="116920" y="79375"/>
                  <a:pt x="118705" y="81492"/>
                  <a:pt x="118705" y="83961"/>
                </a:cubicBezTo>
                <a:cubicBezTo>
                  <a:pt x="118705" y="86431"/>
                  <a:pt x="116920" y="88547"/>
                  <a:pt x="114065" y="88547"/>
                </a:cubicBezTo>
                <a:lnTo>
                  <a:pt x="63377" y="88547"/>
                </a:lnTo>
                <a:cubicBezTo>
                  <a:pt x="60879" y="88547"/>
                  <a:pt x="58737" y="86431"/>
                  <a:pt x="58737" y="83961"/>
                </a:cubicBezTo>
                <a:cubicBezTo>
                  <a:pt x="58737" y="81492"/>
                  <a:pt x="60879" y="79375"/>
                  <a:pt x="63377" y="79375"/>
                </a:cubicBezTo>
                <a:close/>
                <a:moveTo>
                  <a:pt x="251791" y="76765"/>
                </a:moveTo>
                <a:cubicBezTo>
                  <a:pt x="253598" y="74612"/>
                  <a:pt x="256853" y="74612"/>
                  <a:pt x="258660" y="76765"/>
                </a:cubicBezTo>
                <a:lnTo>
                  <a:pt x="304218" y="126277"/>
                </a:lnTo>
                <a:cubicBezTo>
                  <a:pt x="305302" y="127712"/>
                  <a:pt x="306026" y="129506"/>
                  <a:pt x="304941" y="131300"/>
                </a:cubicBezTo>
                <a:cubicBezTo>
                  <a:pt x="304218" y="132735"/>
                  <a:pt x="302771" y="134170"/>
                  <a:pt x="300602" y="134170"/>
                </a:cubicBezTo>
                <a:lnTo>
                  <a:pt x="279270" y="134170"/>
                </a:lnTo>
                <a:lnTo>
                  <a:pt x="279270" y="301364"/>
                </a:lnTo>
                <a:cubicBezTo>
                  <a:pt x="279270" y="303876"/>
                  <a:pt x="277100" y="306028"/>
                  <a:pt x="274569" y="306028"/>
                </a:cubicBezTo>
                <a:lnTo>
                  <a:pt x="235882" y="306028"/>
                </a:lnTo>
                <a:cubicBezTo>
                  <a:pt x="233351" y="306028"/>
                  <a:pt x="231181" y="303876"/>
                  <a:pt x="231181" y="301364"/>
                </a:cubicBezTo>
                <a:lnTo>
                  <a:pt x="231181" y="134170"/>
                </a:lnTo>
                <a:lnTo>
                  <a:pt x="209849" y="134170"/>
                </a:lnTo>
                <a:cubicBezTo>
                  <a:pt x="208041" y="134170"/>
                  <a:pt x="206233" y="132735"/>
                  <a:pt x="205510" y="131300"/>
                </a:cubicBezTo>
                <a:cubicBezTo>
                  <a:pt x="204787" y="129506"/>
                  <a:pt x="204787" y="127712"/>
                  <a:pt x="206233" y="126277"/>
                </a:cubicBezTo>
                <a:lnTo>
                  <a:pt x="251791" y="76765"/>
                </a:lnTo>
                <a:close/>
                <a:moveTo>
                  <a:pt x="272873" y="25513"/>
                </a:moveTo>
                <a:cubicBezTo>
                  <a:pt x="274637" y="23812"/>
                  <a:pt x="277459" y="23812"/>
                  <a:pt x="279223" y="25513"/>
                </a:cubicBezTo>
                <a:cubicBezTo>
                  <a:pt x="280282" y="26193"/>
                  <a:pt x="280634" y="27554"/>
                  <a:pt x="280634" y="28574"/>
                </a:cubicBezTo>
                <a:cubicBezTo>
                  <a:pt x="280634" y="29595"/>
                  <a:pt x="280282" y="30956"/>
                  <a:pt x="279223" y="31636"/>
                </a:cubicBezTo>
                <a:cubicBezTo>
                  <a:pt x="278518" y="32657"/>
                  <a:pt x="277107" y="32997"/>
                  <a:pt x="276048" y="32997"/>
                </a:cubicBezTo>
                <a:cubicBezTo>
                  <a:pt x="274637" y="32997"/>
                  <a:pt x="273579" y="32657"/>
                  <a:pt x="272873" y="31636"/>
                </a:cubicBezTo>
                <a:cubicBezTo>
                  <a:pt x="271815" y="30956"/>
                  <a:pt x="271462" y="29595"/>
                  <a:pt x="271462" y="28574"/>
                </a:cubicBezTo>
                <a:cubicBezTo>
                  <a:pt x="271462" y="27554"/>
                  <a:pt x="271815" y="26193"/>
                  <a:pt x="272873" y="25513"/>
                </a:cubicBezTo>
                <a:close/>
                <a:moveTo>
                  <a:pt x="222426" y="25513"/>
                </a:moveTo>
                <a:cubicBezTo>
                  <a:pt x="223837" y="23812"/>
                  <a:pt x="226659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657"/>
                  <a:pt x="226659" y="32997"/>
                  <a:pt x="225248" y="32997"/>
                </a:cubicBezTo>
                <a:cubicBezTo>
                  <a:pt x="224190" y="32997"/>
                  <a:pt x="223132" y="32657"/>
                  <a:pt x="222426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426" y="25513"/>
                </a:cubicBezTo>
                <a:close/>
                <a:moveTo>
                  <a:pt x="250825" y="23812"/>
                </a:moveTo>
                <a:cubicBezTo>
                  <a:pt x="253389" y="23812"/>
                  <a:pt x="255221" y="25644"/>
                  <a:pt x="255221" y="28208"/>
                </a:cubicBezTo>
                <a:cubicBezTo>
                  <a:pt x="255221" y="31139"/>
                  <a:pt x="253389" y="32971"/>
                  <a:pt x="250825" y="32971"/>
                </a:cubicBezTo>
                <a:cubicBezTo>
                  <a:pt x="247894" y="32971"/>
                  <a:pt x="246062" y="31139"/>
                  <a:pt x="246062" y="28208"/>
                </a:cubicBezTo>
                <a:cubicBezTo>
                  <a:pt x="246062" y="25644"/>
                  <a:pt x="247894" y="23812"/>
                  <a:pt x="250825" y="23812"/>
                </a:cubicBezTo>
                <a:close/>
                <a:moveTo>
                  <a:pt x="9383" y="9389"/>
                </a:moveTo>
                <a:lnTo>
                  <a:pt x="9383" y="46585"/>
                </a:lnTo>
                <a:lnTo>
                  <a:pt x="296643" y="46585"/>
                </a:lnTo>
                <a:lnTo>
                  <a:pt x="296643" y="9389"/>
                </a:lnTo>
                <a:lnTo>
                  <a:pt x="9383" y="9389"/>
                </a:lnTo>
                <a:close/>
                <a:moveTo>
                  <a:pt x="4691" y="0"/>
                </a:moveTo>
                <a:lnTo>
                  <a:pt x="301335" y="0"/>
                </a:lnTo>
                <a:cubicBezTo>
                  <a:pt x="303861" y="0"/>
                  <a:pt x="306026" y="2167"/>
                  <a:pt x="306026" y="4695"/>
                </a:cubicBezTo>
                <a:lnTo>
                  <a:pt x="306026" y="51280"/>
                </a:lnTo>
                <a:lnTo>
                  <a:pt x="306026" y="91726"/>
                </a:lnTo>
                <a:cubicBezTo>
                  <a:pt x="306026" y="94254"/>
                  <a:pt x="303861" y="96421"/>
                  <a:pt x="301335" y="96421"/>
                </a:cubicBezTo>
                <a:cubicBezTo>
                  <a:pt x="299169" y="96421"/>
                  <a:pt x="296643" y="94254"/>
                  <a:pt x="296643" y="91726"/>
                </a:cubicBezTo>
                <a:lnTo>
                  <a:pt x="296643" y="55613"/>
                </a:lnTo>
                <a:lnTo>
                  <a:pt x="9383" y="55613"/>
                </a:lnTo>
                <a:lnTo>
                  <a:pt x="9383" y="231481"/>
                </a:lnTo>
                <a:cubicBezTo>
                  <a:pt x="9383" y="234009"/>
                  <a:pt x="7218" y="236176"/>
                  <a:pt x="4691" y="236176"/>
                </a:cubicBezTo>
                <a:cubicBezTo>
                  <a:pt x="2165" y="236176"/>
                  <a:pt x="0" y="234009"/>
                  <a:pt x="0" y="231481"/>
                </a:cubicBezTo>
                <a:lnTo>
                  <a:pt x="0" y="51280"/>
                </a:lnTo>
                <a:lnTo>
                  <a:pt x="0" y="4695"/>
                </a:lnTo>
                <a:cubicBezTo>
                  <a:pt x="0" y="2167"/>
                  <a:pt x="2165" y="0"/>
                  <a:pt x="469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8F5C97DA-574A-2324-139F-E03DA6F95B59}"/>
              </a:ext>
            </a:extLst>
          </p:cNvPr>
          <p:cNvSpPr/>
          <p:nvPr/>
        </p:nvSpPr>
        <p:spPr>
          <a:xfrm>
            <a:off x="509308" y="3094233"/>
            <a:ext cx="3353769" cy="495300"/>
          </a:xfrm>
          <a:prstGeom prst="flowChartAlternateProcess">
            <a:avLst/>
          </a:prstGeom>
          <a:noFill/>
          <a:ln>
            <a:solidFill>
              <a:srgbClr val="3C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MENSCH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943CA203-BEC9-4A5B-4C7C-D56EFAF0BC3C}"/>
              </a:ext>
            </a:extLst>
          </p:cNvPr>
          <p:cNvSpPr/>
          <p:nvPr/>
        </p:nvSpPr>
        <p:spPr>
          <a:xfrm>
            <a:off x="4419114" y="3098469"/>
            <a:ext cx="3353768" cy="495300"/>
          </a:xfrm>
          <a:prstGeom prst="flowChartAlternateProcess">
            <a:avLst/>
          </a:prstGeom>
          <a:noFill/>
          <a:ln>
            <a:solidFill>
              <a:srgbClr val="3C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PROZESS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E2D2B525-1B34-F688-02FC-AE8BF2B3D949}"/>
              </a:ext>
            </a:extLst>
          </p:cNvPr>
          <p:cNvSpPr/>
          <p:nvPr/>
        </p:nvSpPr>
        <p:spPr>
          <a:xfrm>
            <a:off x="8328924" y="3095136"/>
            <a:ext cx="3353768" cy="495300"/>
          </a:xfrm>
          <a:prstGeom prst="roundRect">
            <a:avLst/>
          </a:prstGeom>
          <a:noFill/>
          <a:ln>
            <a:solidFill>
              <a:srgbClr val="3C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Poppins" pitchFamily="2" charset="77"/>
              </a:rPr>
              <a:t>TECHNIK</a:t>
            </a: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id="{1D69BC10-3252-D1EF-46A4-00328274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841" y="2088397"/>
            <a:ext cx="420315" cy="565571"/>
          </a:xfrm>
          <a:custGeom>
            <a:avLst/>
            <a:gdLst>
              <a:gd name="connsiteX0" fmla="*/ 266225 w 652601"/>
              <a:gd name="connsiteY0" fmla="*/ 95393 h 878134"/>
              <a:gd name="connsiteX1" fmla="*/ 380990 w 652601"/>
              <a:gd name="connsiteY1" fmla="*/ 134280 h 878134"/>
              <a:gd name="connsiteX2" fmla="*/ 391423 w 652601"/>
              <a:gd name="connsiteY2" fmla="*/ 143282 h 878134"/>
              <a:gd name="connsiteX3" fmla="*/ 648294 w 652601"/>
              <a:gd name="connsiteY3" fmla="*/ 660698 h 878134"/>
              <a:gd name="connsiteX4" fmla="*/ 651172 w 652601"/>
              <a:gd name="connsiteY4" fmla="*/ 690223 h 878134"/>
              <a:gd name="connsiteX5" fmla="*/ 632464 w 652601"/>
              <a:gd name="connsiteY5" fmla="*/ 713627 h 878134"/>
              <a:gd name="connsiteX6" fmla="*/ 309397 w 652601"/>
              <a:gd name="connsiteY6" fmla="*/ 874577 h 878134"/>
              <a:gd name="connsiteX7" fmla="*/ 279177 w 652601"/>
              <a:gd name="connsiteY7" fmla="*/ 874937 h 878134"/>
              <a:gd name="connsiteX8" fmla="*/ 257591 w 652601"/>
              <a:gd name="connsiteY8" fmla="*/ 854774 h 878134"/>
              <a:gd name="connsiteX9" fmla="*/ 1079 w 652601"/>
              <a:gd name="connsiteY9" fmla="*/ 337358 h 878134"/>
              <a:gd name="connsiteX10" fmla="*/ 0 w 652601"/>
              <a:gd name="connsiteY10" fmla="*/ 323315 h 878134"/>
              <a:gd name="connsiteX11" fmla="*/ 38495 w 652601"/>
              <a:gd name="connsiteY11" fmla="*/ 208814 h 878134"/>
              <a:gd name="connsiteX12" fmla="*/ 40653 w 652601"/>
              <a:gd name="connsiteY12" fmla="*/ 201613 h 878134"/>
              <a:gd name="connsiteX13" fmla="*/ 47489 w 652601"/>
              <a:gd name="connsiteY13" fmla="*/ 198012 h 878134"/>
              <a:gd name="connsiteX14" fmla="*/ 103252 w 652601"/>
              <a:gd name="connsiteY14" fmla="*/ 170287 h 878134"/>
              <a:gd name="connsiteX15" fmla="*/ 105771 w 652601"/>
              <a:gd name="connsiteY15" fmla="*/ 174248 h 878134"/>
              <a:gd name="connsiteX16" fmla="*/ 136350 w 652601"/>
              <a:gd name="connsiteY16" fmla="*/ 158765 h 878134"/>
              <a:gd name="connsiteX17" fmla="*/ 133832 w 652601"/>
              <a:gd name="connsiteY17" fmla="*/ 155164 h 878134"/>
              <a:gd name="connsiteX18" fmla="*/ 198230 w 652601"/>
              <a:gd name="connsiteY18" fmla="*/ 123118 h 878134"/>
              <a:gd name="connsiteX19" fmla="*/ 209382 w 652601"/>
              <a:gd name="connsiteY19" fmla="*/ 174608 h 878134"/>
              <a:gd name="connsiteX20" fmla="*/ 199669 w 652601"/>
              <a:gd name="connsiteY20" fmla="*/ 206654 h 878134"/>
              <a:gd name="connsiteX21" fmla="*/ 168369 w 652601"/>
              <a:gd name="connsiteY21" fmla="*/ 194771 h 878134"/>
              <a:gd name="connsiteX22" fmla="*/ 160095 w 652601"/>
              <a:gd name="connsiteY22" fmla="*/ 187570 h 878134"/>
              <a:gd name="connsiteX23" fmla="*/ 155418 w 652601"/>
              <a:gd name="connsiteY23" fmla="*/ 183249 h 878134"/>
              <a:gd name="connsiteX24" fmla="*/ 123759 w 652601"/>
              <a:gd name="connsiteY24" fmla="*/ 199092 h 878134"/>
              <a:gd name="connsiteX25" fmla="*/ 132033 w 652601"/>
              <a:gd name="connsiteY25" fmla="*/ 207374 h 878134"/>
              <a:gd name="connsiteX26" fmla="*/ 147143 w 652601"/>
              <a:gd name="connsiteY26" fmla="*/ 221416 h 878134"/>
              <a:gd name="connsiteX27" fmla="*/ 214779 w 652601"/>
              <a:gd name="connsiteY27" fmla="*/ 237259 h 878134"/>
              <a:gd name="connsiteX28" fmla="*/ 243200 w 652601"/>
              <a:gd name="connsiteY28" fmla="*/ 173527 h 878134"/>
              <a:gd name="connsiteX29" fmla="*/ 228810 w 652601"/>
              <a:gd name="connsiteY29" fmla="*/ 107995 h 878134"/>
              <a:gd name="connsiteX30" fmla="*/ 252554 w 652601"/>
              <a:gd name="connsiteY30" fmla="*/ 96113 h 878134"/>
              <a:gd name="connsiteX31" fmla="*/ 128211 w 652601"/>
              <a:gd name="connsiteY31" fmla="*/ 1560 h 878134"/>
              <a:gd name="connsiteX32" fmla="*/ 159059 w 652601"/>
              <a:gd name="connsiteY32" fmla="*/ 18117 h 878134"/>
              <a:gd name="connsiteX33" fmla="*/ 212146 w 652601"/>
              <a:gd name="connsiteY33" fmla="*/ 88493 h 878134"/>
              <a:gd name="connsiteX34" fmla="*/ 235461 w 652601"/>
              <a:gd name="connsiteY34" fmla="*/ 173666 h 878134"/>
              <a:gd name="connsiteX35" fmla="*/ 211787 w 652601"/>
              <a:gd name="connsiteY35" fmla="*/ 229245 h 878134"/>
              <a:gd name="connsiteX36" fmla="*/ 153678 w 652601"/>
              <a:gd name="connsiteY36" fmla="*/ 214809 h 878134"/>
              <a:gd name="connsiteX37" fmla="*/ 139331 w 652601"/>
              <a:gd name="connsiteY37" fmla="*/ 201456 h 878134"/>
              <a:gd name="connsiteX38" fmla="*/ 155113 w 652601"/>
              <a:gd name="connsiteY38" fmla="*/ 193516 h 878134"/>
              <a:gd name="connsiteX39" fmla="*/ 164081 w 652601"/>
              <a:gd name="connsiteY39" fmla="*/ 201456 h 878134"/>
              <a:gd name="connsiteX40" fmla="*/ 204613 w 652601"/>
              <a:gd name="connsiteY40" fmla="*/ 214088 h 878134"/>
              <a:gd name="connsiteX41" fmla="*/ 218961 w 652601"/>
              <a:gd name="connsiteY41" fmla="*/ 174388 h 878134"/>
              <a:gd name="connsiteX42" fmla="*/ 197081 w 652601"/>
              <a:gd name="connsiteY42" fmla="*/ 96072 h 878134"/>
              <a:gd name="connsiteX43" fmla="*/ 148298 w 652601"/>
              <a:gd name="connsiteY43" fmla="*/ 31470 h 878134"/>
              <a:gd name="connsiteX44" fmla="*/ 108124 w 652601"/>
              <a:gd name="connsiteY44" fmla="*/ 18478 h 878134"/>
              <a:gd name="connsiteX45" fmla="*/ 93776 w 652601"/>
              <a:gd name="connsiteY45" fmla="*/ 58899 h 878134"/>
              <a:gd name="connsiteX46" fmla="*/ 115298 w 652601"/>
              <a:gd name="connsiteY46" fmla="*/ 136854 h 878134"/>
              <a:gd name="connsiteX47" fmla="*/ 125341 w 652601"/>
              <a:gd name="connsiteY47" fmla="*/ 155260 h 878134"/>
              <a:gd name="connsiteX48" fmla="*/ 110276 w 652601"/>
              <a:gd name="connsiteY48" fmla="*/ 162839 h 878134"/>
              <a:gd name="connsiteX49" fmla="*/ 100233 w 652601"/>
              <a:gd name="connsiteY49" fmla="*/ 144433 h 878134"/>
              <a:gd name="connsiteX50" fmla="*/ 76918 w 652601"/>
              <a:gd name="connsiteY50" fmla="*/ 59260 h 878134"/>
              <a:gd name="connsiteX51" fmla="*/ 100591 w 652601"/>
              <a:gd name="connsiteY51" fmla="*/ 3681 h 878134"/>
              <a:gd name="connsiteX52" fmla="*/ 128211 w 652601"/>
              <a:gd name="connsiteY52" fmla="*/ 1560 h 8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601" h="878134">
                <a:moveTo>
                  <a:pt x="266225" y="95393"/>
                </a:moveTo>
                <a:lnTo>
                  <a:pt x="380990" y="134280"/>
                </a:lnTo>
                <a:lnTo>
                  <a:pt x="391423" y="143282"/>
                </a:lnTo>
                <a:lnTo>
                  <a:pt x="648294" y="660698"/>
                </a:lnTo>
                <a:cubicBezTo>
                  <a:pt x="652971" y="670419"/>
                  <a:pt x="653690" y="680861"/>
                  <a:pt x="651172" y="690223"/>
                </a:cubicBezTo>
                <a:cubicBezTo>
                  <a:pt x="648654" y="700305"/>
                  <a:pt x="642178" y="708946"/>
                  <a:pt x="632464" y="713627"/>
                </a:cubicBezTo>
                <a:lnTo>
                  <a:pt x="309397" y="874577"/>
                </a:lnTo>
                <a:cubicBezTo>
                  <a:pt x="299683" y="879258"/>
                  <a:pt x="288890" y="879258"/>
                  <a:pt x="279177" y="874937"/>
                </a:cubicBezTo>
                <a:cubicBezTo>
                  <a:pt x="270183" y="871337"/>
                  <a:pt x="262268" y="864495"/>
                  <a:pt x="257591" y="854774"/>
                </a:cubicBezTo>
                <a:lnTo>
                  <a:pt x="1079" y="337358"/>
                </a:lnTo>
                <a:lnTo>
                  <a:pt x="0" y="323315"/>
                </a:lnTo>
                <a:lnTo>
                  <a:pt x="38495" y="208814"/>
                </a:lnTo>
                <a:lnTo>
                  <a:pt x="40653" y="201613"/>
                </a:lnTo>
                <a:lnTo>
                  <a:pt x="47489" y="198012"/>
                </a:lnTo>
                <a:lnTo>
                  <a:pt x="103252" y="170287"/>
                </a:lnTo>
                <a:lnTo>
                  <a:pt x="105771" y="174248"/>
                </a:lnTo>
                <a:lnTo>
                  <a:pt x="136350" y="158765"/>
                </a:lnTo>
                <a:lnTo>
                  <a:pt x="133832" y="155164"/>
                </a:lnTo>
                <a:lnTo>
                  <a:pt x="198230" y="123118"/>
                </a:lnTo>
                <a:cubicBezTo>
                  <a:pt x="204346" y="140041"/>
                  <a:pt x="208663" y="157685"/>
                  <a:pt x="209382" y="174608"/>
                </a:cubicBezTo>
                <a:cubicBezTo>
                  <a:pt x="209382" y="182889"/>
                  <a:pt x="208663" y="201973"/>
                  <a:pt x="199669" y="206654"/>
                </a:cubicBezTo>
                <a:cubicBezTo>
                  <a:pt x="190675" y="211334"/>
                  <a:pt x="174845" y="200172"/>
                  <a:pt x="168369" y="194771"/>
                </a:cubicBezTo>
                <a:cubicBezTo>
                  <a:pt x="165491" y="192611"/>
                  <a:pt x="162613" y="190091"/>
                  <a:pt x="160095" y="187570"/>
                </a:cubicBezTo>
                <a:lnTo>
                  <a:pt x="155418" y="183249"/>
                </a:lnTo>
                <a:lnTo>
                  <a:pt x="123759" y="199092"/>
                </a:lnTo>
                <a:lnTo>
                  <a:pt x="132033" y="207374"/>
                </a:lnTo>
                <a:cubicBezTo>
                  <a:pt x="136710" y="212415"/>
                  <a:pt x="141747" y="217096"/>
                  <a:pt x="147143" y="221416"/>
                </a:cubicBezTo>
                <a:cubicBezTo>
                  <a:pt x="165491" y="236539"/>
                  <a:pt x="191394" y="248781"/>
                  <a:pt x="214779" y="237259"/>
                </a:cubicBezTo>
                <a:cubicBezTo>
                  <a:pt x="238164" y="225737"/>
                  <a:pt x="243920" y="197292"/>
                  <a:pt x="243200" y="173527"/>
                </a:cubicBezTo>
                <a:cubicBezTo>
                  <a:pt x="242481" y="151923"/>
                  <a:pt x="236725" y="129239"/>
                  <a:pt x="228810" y="107995"/>
                </a:cubicBezTo>
                <a:lnTo>
                  <a:pt x="252554" y="96113"/>
                </a:lnTo>
                <a:close/>
                <a:moveTo>
                  <a:pt x="128211" y="1560"/>
                </a:moveTo>
                <a:cubicBezTo>
                  <a:pt x="138165" y="4132"/>
                  <a:pt x="148657" y="9816"/>
                  <a:pt x="159059" y="18117"/>
                </a:cubicBezTo>
                <a:cubicBezTo>
                  <a:pt x="178070" y="33636"/>
                  <a:pt x="197081" y="58538"/>
                  <a:pt x="212146" y="88493"/>
                </a:cubicBezTo>
                <a:cubicBezTo>
                  <a:pt x="226852" y="118448"/>
                  <a:pt x="234744" y="149125"/>
                  <a:pt x="235461" y="173666"/>
                </a:cubicBezTo>
                <a:cubicBezTo>
                  <a:pt x="236178" y="200373"/>
                  <a:pt x="228646" y="220945"/>
                  <a:pt x="211787" y="229245"/>
                </a:cubicBezTo>
                <a:cubicBezTo>
                  <a:pt x="195646" y="237907"/>
                  <a:pt x="174124" y="231411"/>
                  <a:pt x="153678" y="214809"/>
                </a:cubicBezTo>
                <a:cubicBezTo>
                  <a:pt x="148657" y="210839"/>
                  <a:pt x="143994" y="206509"/>
                  <a:pt x="139331" y="201456"/>
                </a:cubicBezTo>
                <a:lnTo>
                  <a:pt x="155113" y="193516"/>
                </a:lnTo>
                <a:cubicBezTo>
                  <a:pt x="157983" y="196403"/>
                  <a:pt x="161211" y="198930"/>
                  <a:pt x="164081" y="201456"/>
                </a:cubicBezTo>
                <a:cubicBezTo>
                  <a:pt x="179505" y="214088"/>
                  <a:pt x="194211" y="219501"/>
                  <a:pt x="204613" y="214088"/>
                </a:cubicBezTo>
                <a:cubicBezTo>
                  <a:pt x="214657" y="209035"/>
                  <a:pt x="219320" y="194238"/>
                  <a:pt x="218961" y="174388"/>
                </a:cubicBezTo>
                <a:cubicBezTo>
                  <a:pt x="218244" y="152012"/>
                  <a:pt x="210711" y="124223"/>
                  <a:pt x="197081" y="96072"/>
                </a:cubicBezTo>
                <a:cubicBezTo>
                  <a:pt x="183091" y="67922"/>
                  <a:pt x="165515" y="45546"/>
                  <a:pt x="148298" y="31470"/>
                </a:cubicBezTo>
                <a:cubicBezTo>
                  <a:pt x="132874" y="18839"/>
                  <a:pt x="118168" y="13786"/>
                  <a:pt x="108124" y="18478"/>
                </a:cubicBezTo>
                <a:cubicBezTo>
                  <a:pt x="98081" y="23531"/>
                  <a:pt x="93059" y="38688"/>
                  <a:pt x="93776" y="58899"/>
                </a:cubicBezTo>
                <a:cubicBezTo>
                  <a:pt x="94494" y="81275"/>
                  <a:pt x="101668" y="109065"/>
                  <a:pt x="115298" y="136854"/>
                </a:cubicBezTo>
                <a:cubicBezTo>
                  <a:pt x="118526" y="143350"/>
                  <a:pt x="121754" y="149486"/>
                  <a:pt x="125341" y="155260"/>
                </a:cubicBezTo>
                <a:lnTo>
                  <a:pt x="110276" y="162839"/>
                </a:lnTo>
                <a:cubicBezTo>
                  <a:pt x="106689" y="156704"/>
                  <a:pt x="103461" y="150568"/>
                  <a:pt x="100233" y="144433"/>
                </a:cubicBezTo>
                <a:cubicBezTo>
                  <a:pt x="85526" y="114117"/>
                  <a:pt x="77635" y="83801"/>
                  <a:pt x="76918" y="59260"/>
                </a:cubicBezTo>
                <a:cubicBezTo>
                  <a:pt x="76200" y="32553"/>
                  <a:pt x="84091" y="11621"/>
                  <a:pt x="100591" y="3681"/>
                </a:cubicBezTo>
                <a:cubicBezTo>
                  <a:pt x="108841" y="-470"/>
                  <a:pt x="118257" y="-1011"/>
                  <a:pt x="128211" y="156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8D2C94D3-8B34-34C3-6E8F-8172ECA2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1654" y="2277042"/>
            <a:ext cx="565413" cy="426360"/>
          </a:xfrm>
          <a:custGeom>
            <a:avLst/>
            <a:gdLst>
              <a:gd name="T0" fmla="*/ 1168 w 2438"/>
              <a:gd name="T1" fmla="*/ 101 h 1838"/>
              <a:gd name="T2" fmla="*/ 56 w 2438"/>
              <a:gd name="T3" fmla="*/ 5 h 1838"/>
              <a:gd name="T4" fmla="*/ 0 w 2438"/>
              <a:gd name="T5" fmla="*/ 0 h 1838"/>
              <a:gd name="T6" fmla="*/ 0 w 2438"/>
              <a:gd name="T7" fmla="*/ 55 h 1838"/>
              <a:gd name="T8" fmla="*/ 0 w 2438"/>
              <a:gd name="T9" fmla="*/ 1782 h 1838"/>
              <a:gd name="T10" fmla="*/ 0 w 2438"/>
              <a:gd name="T11" fmla="*/ 1837 h 1838"/>
              <a:gd name="T12" fmla="*/ 56 w 2438"/>
              <a:gd name="T13" fmla="*/ 1832 h 1838"/>
              <a:gd name="T14" fmla="*/ 1168 w 2438"/>
              <a:gd name="T15" fmla="*/ 1735 h 1838"/>
              <a:gd name="T16" fmla="*/ 1168 w 2438"/>
              <a:gd name="T17" fmla="*/ 101 h 1838"/>
              <a:gd name="T18" fmla="*/ 2112 w 2438"/>
              <a:gd name="T19" fmla="*/ 512 h 1838"/>
              <a:gd name="T20" fmla="*/ 2010 w 2438"/>
              <a:gd name="T21" fmla="*/ 512 h 1838"/>
              <a:gd name="T22" fmla="*/ 2010 w 2438"/>
              <a:gd name="T23" fmla="*/ 1274 h 1838"/>
              <a:gd name="T24" fmla="*/ 2112 w 2438"/>
              <a:gd name="T25" fmla="*/ 1274 h 1838"/>
              <a:gd name="T26" fmla="*/ 2112 w 2438"/>
              <a:gd name="T27" fmla="*/ 512 h 1838"/>
              <a:gd name="T28" fmla="*/ 1858 w 2438"/>
              <a:gd name="T29" fmla="*/ 664 h 1838"/>
              <a:gd name="T30" fmla="*/ 1756 w 2438"/>
              <a:gd name="T31" fmla="*/ 664 h 1838"/>
              <a:gd name="T32" fmla="*/ 1756 w 2438"/>
              <a:gd name="T33" fmla="*/ 1274 h 1838"/>
              <a:gd name="T34" fmla="*/ 1858 w 2438"/>
              <a:gd name="T35" fmla="*/ 1274 h 1838"/>
              <a:gd name="T36" fmla="*/ 1858 w 2438"/>
              <a:gd name="T37" fmla="*/ 664 h 1838"/>
              <a:gd name="T38" fmla="*/ 1604 w 2438"/>
              <a:gd name="T39" fmla="*/ 766 h 1838"/>
              <a:gd name="T40" fmla="*/ 1503 w 2438"/>
              <a:gd name="T41" fmla="*/ 766 h 1838"/>
              <a:gd name="T42" fmla="*/ 1503 w 2438"/>
              <a:gd name="T43" fmla="*/ 1274 h 1838"/>
              <a:gd name="T44" fmla="*/ 1604 w 2438"/>
              <a:gd name="T45" fmla="*/ 1274 h 1838"/>
              <a:gd name="T46" fmla="*/ 1604 w 2438"/>
              <a:gd name="T47" fmla="*/ 766 h 1838"/>
              <a:gd name="T48" fmla="*/ 196 w 2438"/>
              <a:gd name="T49" fmla="*/ 1098 h 1838"/>
              <a:gd name="T50" fmla="*/ 398 w 2438"/>
              <a:gd name="T51" fmla="*/ 896 h 1838"/>
              <a:gd name="T52" fmla="*/ 427 w 2438"/>
              <a:gd name="T53" fmla="*/ 867 h 1838"/>
              <a:gd name="T54" fmla="*/ 455 w 2438"/>
              <a:gd name="T55" fmla="*/ 896 h 1838"/>
              <a:gd name="T56" fmla="*/ 630 w 2438"/>
              <a:gd name="T57" fmla="*/ 1071 h 1838"/>
              <a:gd name="T58" fmla="*/ 845 w 2438"/>
              <a:gd name="T59" fmla="*/ 856 h 1838"/>
              <a:gd name="T60" fmla="*/ 749 w 2438"/>
              <a:gd name="T61" fmla="*/ 758 h 1838"/>
              <a:gd name="T62" fmla="*/ 952 w 2438"/>
              <a:gd name="T63" fmla="*/ 758 h 1838"/>
              <a:gd name="T64" fmla="*/ 991 w 2438"/>
              <a:gd name="T65" fmla="*/ 758 h 1838"/>
              <a:gd name="T66" fmla="*/ 991 w 2438"/>
              <a:gd name="T67" fmla="*/ 797 h 1838"/>
              <a:gd name="T68" fmla="*/ 991 w 2438"/>
              <a:gd name="T69" fmla="*/ 1007 h 1838"/>
              <a:gd name="T70" fmla="*/ 900 w 2438"/>
              <a:gd name="T71" fmla="*/ 913 h 1838"/>
              <a:gd name="T72" fmla="*/ 658 w 2438"/>
              <a:gd name="T73" fmla="*/ 1155 h 1838"/>
              <a:gd name="T74" fmla="*/ 630 w 2438"/>
              <a:gd name="T75" fmla="*/ 1183 h 1838"/>
              <a:gd name="T76" fmla="*/ 602 w 2438"/>
              <a:gd name="T77" fmla="*/ 1155 h 1838"/>
              <a:gd name="T78" fmla="*/ 427 w 2438"/>
              <a:gd name="T79" fmla="*/ 980 h 1838"/>
              <a:gd name="T80" fmla="*/ 252 w 2438"/>
              <a:gd name="T81" fmla="*/ 1154 h 1838"/>
              <a:gd name="T82" fmla="*/ 196 w 2438"/>
              <a:gd name="T83" fmla="*/ 1098 h 1838"/>
              <a:gd name="T84" fmla="*/ 1270 w 2438"/>
              <a:gd name="T85" fmla="*/ 101 h 1838"/>
              <a:gd name="T86" fmla="*/ 2382 w 2438"/>
              <a:gd name="T87" fmla="*/ 5 h 1838"/>
              <a:gd name="T88" fmla="*/ 2437 w 2438"/>
              <a:gd name="T89" fmla="*/ 0 h 1838"/>
              <a:gd name="T90" fmla="*/ 2437 w 2438"/>
              <a:gd name="T91" fmla="*/ 55 h 1838"/>
              <a:gd name="T92" fmla="*/ 2437 w 2438"/>
              <a:gd name="T93" fmla="*/ 1782 h 1838"/>
              <a:gd name="T94" fmla="*/ 2437 w 2438"/>
              <a:gd name="T95" fmla="*/ 1837 h 1838"/>
              <a:gd name="T96" fmla="*/ 2382 w 2438"/>
              <a:gd name="T97" fmla="*/ 1832 h 1838"/>
              <a:gd name="T98" fmla="*/ 1270 w 2438"/>
              <a:gd name="T99" fmla="*/ 1735 h 1838"/>
              <a:gd name="T100" fmla="*/ 1270 w 2438"/>
              <a:gd name="T101" fmla="*/ 10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38" h="1838">
                <a:moveTo>
                  <a:pt x="1168" y="101"/>
                </a:moveTo>
                <a:lnTo>
                  <a:pt x="56" y="5"/>
                </a:lnTo>
                <a:lnTo>
                  <a:pt x="0" y="0"/>
                </a:lnTo>
                <a:lnTo>
                  <a:pt x="0" y="55"/>
                </a:lnTo>
                <a:lnTo>
                  <a:pt x="0" y="1782"/>
                </a:lnTo>
                <a:lnTo>
                  <a:pt x="0" y="1837"/>
                </a:lnTo>
                <a:lnTo>
                  <a:pt x="56" y="1832"/>
                </a:lnTo>
                <a:lnTo>
                  <a:pt x="1168" y="1735"/>
                </a:lnTo>
                <a:lnTo>
                  <a:pt x="1168" y="101"/>
                </a:lnTo>
                <a:close/>
                <a:moveTo>
                  <a:pt x="2112" y="512"/>
                </a:moveTo>
                <a:lnTo>
                  <a:pt x="2010" y="512"/>
                </a:lnTo>
                <a:lnTo>
                  <a:pt x="2010" y="1274"/>
                </a:lnTo>
                <a:lnTo>
                  <a:pt x="2112" y="1274"/>
                </a:lnTo>
                <a:lnTo>
                  <a:pt x="2112" y="512"/>
                </a:lnTo>
                <a:close/>
                <a:moveTo>
                  <a:pt x="1858" y="664"/>
                </a:moveTo>
                <a:lnTo>
                  <a:pt x="1756" y="664"/>
                </a:lnTo>
                <a:lnTo>
                  <a:pt x="1756" y="1274"/>
                </a:lnTo>
                <a:lnTo>
                  <a:pt x="1858" y="1274"/>
                </a:lnTo>
                <a:lnTo>
                  <a:pt x="1858" y="664"/>
                </a:lnTo>
                <a:close/>
                <a:moveTo>
                  <a:pt x="1604" y="766"/>
                </a:moveTo>
                <a:lnTo>
                  <a:pt x="1503" y="766"/>
                </a:lnTo>
                <a:lnTo>
                  <a:pt x="1503" y="1274"/>
                </a:lnTo>
                <a:lnTo>
                  <a:pt x="1604" y="1274"/>
                </a:lnTo>
                <a:lnTo>
                  <a:pt x="1604" y="766"/>
                </a:lnTo>
                <a:close/>
                <a:moveTo>
                  <a:pt x="196" y="1098"/>
                </a:moveTo>
                <a:lnTo>
                  <a:pt x="398" y="896"/>
                </a:lnTo>
                <a:lnTo>
                  <a:pt x="427" y="867"/>
                </a:lnTo>
                <a:lnTo>
                  <a:pt x="455" y="896"/>
                </a:lnTo>
                <a:lnTo>
                  <a:pt x="630" y="1071"/>
                </a:lnTo>
                <a:lnTo>
                  <a:pt x="845" y="856"/>
                </a:lnTo>
                <a:lnTo>
                  <a:pt x="749" y="758"/>
                </a:lnTo>
                <a:lnTo>
                  <a:pt x="952" y="758"/>
                </a:lnTo>
                <a:lnTo>
                  <a:pt x="991" y="758"/>
                </a:lnTo>
                <a:lnTo>
                  <a:pt x="991" y="797"/>
                </a:lnTo>
                <a:lnTo>
                  <a:pt x="991" y="1007"/>
                </a:lnTo>
                <a:lnTo>
                  <a:pt x="900" y="913"/>
                </a:lnTo>
                <a:lnTo>
                  <a:pt x="658" y="1155"/>
                </a:lnTo>
                <a:lnTo>
                  <a:pt x="630" y="1183"/>
                </a:lnTo>
                <a:lnTo>
                  <a:pt x="602" y="1155"/>
                </a:lnTo>
                <a:lnTo>
                  <a:pt x="427" y="980"/>
                </a:lnTo>
                <a:lnTo>
                  <a:pt x="252" y="1154"/>
                </a:lnTo>
                <a:lnTo>
                  <a:pt x="196" y="1098"/>
                </a:lnTo>
                <a:close/>
                <a:moveTo>
                  <a:pt x="1270" y="101"/>
                </a:moveTo>
                <a:lnTo>
                  <a:pt x="2382" y="5"/>
                </a:lnTo>
                <a:lnTo>
                  <a:pt x="2437" y="0"/>
                </a:lnTo>
                <a:lnTo>
                  <a:pt x="2437" y="55"/>
                </a:lnTo>
                <a:lnTo>
                  <a:pt x="2437" y="1782"/>
                </a:lnTo>
                <a:lnTo>
                  <a:pt x="2437" y="1837"/>
                </a:lnTo>
                <a:lnTo>
                  <a:pt x="2382" y="1832"/>
                </a:lnTo>
                <a:lnTo>
                  <a:pt x="1270" y="1735"/>
                </a:lnTo>
                <a:lnTo>
                  <a:pt x="1270" y="1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0" name="Freeform 43">
            <a:extLst>
              <a:ext uri="{FF2B5EF4-FFF2-40B4-BE49-F238E27FC236}">
                <a16:creationId xmlns:a16="http://schemas.microsoft.com/office/drawing/2014/main" id="{4DA95858-6162-AFAE-A2A3-1F52BBDA8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684" y="2207632"/>
            <a:ext cx="557001" cy="565181"/>
          </a:xfrm>
          <a:custGeom>
            <a:avLst/>
            <a:gdLst>
              <a:gd name="connsiteX0" fmla="*/ 74612 w 864827"/>
              <a:gd name="connsiteY0" fmla="*/ 601663 h 877527"/>
              <a:gd name="connsiteX1" fmla="*/ 112119 w 864827"/>
              <a:gd name="connsiteY1" fmla="*/ 601663 h 877527"/>
              <a:gd name="connsiteX2" fmla="*/ 112119 w 864827"/>
              <a:gd name="connsiteY2" fmla="*/ 771354 h 877527"/>
              <a:gd name="connsiteX3" fmla="*/ 357187 w 864827"/>
              <a:gd name="connsiteY3" fmla="*/ 771354 h 877527"/>
              <a:gd name="connsiteX4" fmla="*/ 357187 w 864827"/>
              <a:gd name="connsiteY4" fmla="*/ 696913 h 877527"/>
              <a:gd name="connsiteX5" fmla="*/ 445730 w 864827"/>
              <a:gd name="connsiteY5" fmla="*/ 787220 h 877527"/>
              <a:gd name="connsiteX6" fmla="*/ 357187 w 864827"/>
              <a:gd name="connsiteY6" fmla="*/ 877527 h 877527"/>
              <a:gd name="connsiteX7" fmla="*/ 357187 w 864827"/>
              <a:gd name="connsiteY7" fmla="*/ 809264 h 877527"/>
              <a:gd name="connsiteX8" fmla="*/ 93365 w 864827"/>
              <a:gd name="connsiteY8" fmla="*/ 809264 h 877527"/>
              <a:gd name="connsiteX9" fmla="*/ 74612 w 864827"/>
              <a:gd name="connsiteY9" fmla="*/ 809264 h 877527"/>
              <a:gd name="connsiteX10" fmla="*/ 74612 w 864827"/>
              <a:gd name="connsiteY10" fmla="*/ 790129 h 877527"/>
              <a:gd name="connsiteX11" fmla="*/ 523852 w 864827"/>
              <a:gd name="connsiteY11" fmla="*/ 573184 h 877527"/>
              <a:gd name="connsiteX12" fmla="*/ 810876 w 864827"/>
              <a:gd name="connsiteY12" fmla="*/ 573184 h 877527"/>
              <a:gd name="connsiteX13" fmla="*/ 849002 w 864827"/>
              <a:gd name="connsiteY13" fmla="*/ 589016 h 877527"/>
              <a:gd name="connsiteX14" fmla="*/ 864827 w 864827"/>
              <a:gd name="connsiteY14" fmla="*/ 627157 h 877527"/>
              <a:gd name="connsiteX15" fmla="*/ 864827 w 864827"/>
              <a:gd name="connsiteY15" fmla="*/ 855283 h 877527"/>
              <a:gd name="connsiteX16" fmla="*/ 864827 w 864827"/>
              <a:gd name="connsiteY16" fmla="*/ 874353 h 877527"/>
              <a:gd name="connsiteX17" fmla="*/ 846124 w 864827"/>
              <a:gd name="connsiteY17" fmla="*/ 874353 h 877527"/>
              <a:gd name="connsiteX18" fmla="*/ 488603 w 864827"/>
              <a:gd name="connsiteY18" fmla="*/ 874353 h 877527"/>
              <a:gd name="connsiteX19" fmla="*/ 469900 w 864827"/>
              <a:gd name="connsiteY19" fmla="*/ 874353 h 877527"/>
              <a:gd name="connsiteX20" fmla="*/ 469900 w 864827"/>
              <a:gd name="connsiteY20" fmla="*/ 855283 h 877527"/>
              <a:gd name="connsiteX21" fmla="*/ 469900 w 864827"/>
              <a:gd name="connsiteY21" fmla="*/ 627157 h 877527"/>
              <a:gd name="connsiteX22" fmla="*/ 485726 w 864827"/>
              <a:gd name="connsiteY22" fmla="*/ 589016 h 877527"/>
              <a:gd name="connsiteX23" fmla="*/ 523852 w 864827"/>
              <a:gd name="connsiteY23" fmla="*/ 573184 h 877527"/>
              <a:gd name="connsiteX24" fmla="*/ 667364 w 864827"/>
              <a:gd name="connsiteY24" fmla="*/ 315913 h 877527"/>
              <a:gd name="connsiteX25" fmla="*/ 753687 w 864827"/>
              <a:gd name="connsiteY25" fmla="*/ 351895 h 877527"/>
              <a:gd name="connsiteX26" fmla="*/ 789655 w 864827"/>
              <a:gd name="connsiteY26" fmla="*/ 438251 h 877527"/>
              <a:gd name="connsiteX27" fmla="*/ 753687 w 864827"/>
              <a:gd name="connsiteY27" fmla="*/ 524608 h 877527"/>
              <a:gd name="connsiteX28" fmla="*/ 667364 w 864827"/>
              <a:gd name="connsiteY28" fmla="*/ 560590 h 877527"/>
              <a:gd name="connsiteX29" fmla="*/ 581041 w 864827"/>
              <a:gd name="connsiteY29" fmla="*/ 524608 h 877527"/>
              <a:gd name="connsiteX30" fmla="*/ 545073 w 864827"/>
              <a:gd name="connsiteY30" fmla="*/ 438251 h 877527"/>
              <a:gd name="connsiteX31" fmla="*/ 581041 w 864827"/>
              <a:gd name="connsiteY31" fmla="*/ 351895 h 877527"/>
              <a:gd name="connsiteX32" fmla="*/ 667364 w 864827"/>
              <a:gd name="connsiteY32" fmla="*/ 315913 h 877527"/>
              <a:gd name="connsiteX33" fmla="*/ 53952 w 864827"/>
              <a:gd name="connsiteY33" fmla="*/ 274734 h 877527"/>
              <a:gd name="connsiteX34" fmla="*/ 340975 w 864827"/>
              <a:gd name="connsiteY34" fmla="*/ 274734 h 877527"/>
              <a:gd name="connsiteX35" fmla="*/ 378742 w 864827"/>
              <a:gd name="connsiteY35" fmla="*/ 290566 h 877527"/>
              <a:gd name="connsiteX36" fmla="*/ 394927 w 864827"/>
              <a:gd name="connsiteY36" fmla="*/ 329067 h 877527"/>
              <a:gd name="connsiteX37" fmla="*/ 394927 w 864827"/>
              <a:gd name="connsiteY37" fmla="*/ 557192 h 877527"/>
              <a:gd name="connsiteX38" fmla="*/ 394927 w 864827"/>
              <a:gd name="connsiteY38" fmla="*/ 575903 h 877527"/>
              <a:gd name="connsiteX39" fmla="*/ 376224 w 864827"/>
              <a:gd name="connsiteY39" fmla="*/ 575903 h 877527"/>
              <a:gd name="connsiteX40" fmla="*/ 18703 w 864827"/>
              <a:gd name="connsiteY40" fmla="*/ 575903 h 877527"/>
              <a:gd name="connsiteX41" fmla="*/ 0 w 864827"/>
              <a:gd name="connsiteY41" fmla="*/ 575903 h 877527"/>
              <a:gd name="connsiteX42" fmla="*/ 0 w 864827"/>
              <a:gd name="connsiteY42" fmla="*/ 557192 h 877527"/>
              <a:gd name="connsiteX43" fmla="*/ 0 w 864827"/>
              <a:gd name="connsiteY43" fmla="*/ 329067 h 877527"/>
              <a:gd name="connsiteX44" fmla="*/ 15826 w 864827"/>
              <a:gd name="connsiteY44" fmla="*/ 290566 h 877527"/>
              <a:gd name="connsiteX45" fmla="*/ 53952 w 864827"/>
              <a:gd name="connsiteY45" fmla="*/ 274734 h 877527"/>
              <a:gd name="connsiteX46" fmla="*/ 197464 w 864827"/>
              <a:gd name="connsiteY46" fmla="*/ 17463 h 877527"/>
              <a:gd name="connsiteX47" fmla="*/ 283786 w 864827"/>
              <a:gd name="connsiteY47" fmla="*/ 53445 h 877527"/>
              <a:gd name="connsiteX48" fmla="*/ 319395 w 864827"/>
              <a:gd name="connsiteY48" fmla="*/ 140161 h 877527"/>
              <a:gd name="connsiteX49" fmla="*/ 283786 w 864827"/>
              <a:gd name="connsiteY49" fmla="*/ 226518 h 877527"/>
              <a:gd name="connsiteX50" fmla="*/ 197464 w 864827"/>
              <a:gd name="connsiteY50" fmla="*/ 262140 h 877527"/>
              <a:gd name="connsiteX51" fmla="*/ 110781 w 864827"/>
              <a:gd name="connsiteY51" fmla="*/ 226518 h 877527"/>
              <a:gd name="connsiteX52" fmla="*/ 75173 w 864827"/>
              <a:gd name="connsiteY52" fmla="*/ 140161 h 877527"/>
              <a:gd name="connsiteX53" fmla="*/ 110781 w 864827"/>
              <a:gd name="connsiteY53" fmla="*/ 53445 h 877527"/>
              <a:gd name="connsiteX54" fmla="*/ 197464 w 864827"/>
              <a:gd name="connsiteY54" fmla="*/ 17463 h 877527"/>
              <a:gd name="connsiteX55" fmla="*/ 433025 w 864827"/>
              <a:gd name="connsiteY55" fmla="*/ 0 h 877527"/>
              <a:gd name="connsiteX56" fmla="*/ 433025 w 864827"/>
              <a:gd name="connsiteY56" fmla="*/ 66675 h 877527"/>
              <a:gd name="connsiteX57" fmla="*/ 695330 w 864827"/>
              <a:gd name="connsiteY57" fmla="*/ 66675 h 877527"/>
              <a:gd name="connsiteX58" fmla="*/ 714016 w 864827"/>
              <a:gd name="connsiteY58" fmla="*/ 66675 h 877527"/>
              <a:gd name="connsiteX59" fmla="*/ 714016 w 864827"/>
              <a:gd name="connsiteY59" fmla="*/ 85449 h 877527"/>
              <a:gd name="connsiteX60" fmla="*/ 714016 w 864827"/>
              <a:gd name="connsiteY60" fmla="*/ 274277 h 877527"/>
              <a:gd name="connsiteX61" fmla="*/ 676645 w 864827"/>
              <a:gd name="connsiteY61" fmla="*/ 274277 h 877527"/>
              <a:gd name="connsiteX62" fmla="*/ 676645 w 864827"/>
              <a:gd name="connsiteY62" fmla="*/ 104585 h 877527"/>
              <a:gd name="connsiteX63" fmla="*/ 433025 w 864827"/>
              <a:gd name="connsiteY63" fmla="*/ 104585 h 877527"/>
              <a:gd name="connsiteX64" fmla="*/ 433025 w 864827"/>
              <a:gd name="connsiteY64" fmla="*/ 180614 h 877527"/>
              <a:gd name="connsiteX65" fmla="*/ 342900 w 864827"/>
              <a:gd name="connsiteY65" fmla="*/ 90307 h 87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64827" h="877527">
                <a:moveTo>
                  <a:pt x="74612" y="601663"/>
                </a:moveTo>
                <a:lnTo>
                  <a:pt x="112119" y="601663"/>
                </a:lnTo>
                <a:lnTo>
                  <a:pt x="112119" y="771354"/>
                </a:lnTo>
                <a:lnTo>
                  <a:pt x="357187" y="771354"/>
                </a:lnTo>
                <a:lnTo>
                  <a:pt x="357187" y="696913"/>
                </a:lnTo>
                <a:lnTo>
                  <a:pt x="445730" y="787220"/>
                </a:lnTo>
                <a:lnTo>
                  <a:pt x="357187" y="877527"/>
                </a:lnTo>
                <a:lnTo>
                  <a:pt x="357187" y="809264"/>
                </a:lnTo>
                <a:lnTo>
                  <a:pt x="93365" y="809264"/>
                </a:lnTo>
                <a:lnTo>
                  <a:pt x="74612" y="809264"/>
                </a:lnTo>
                <a:lnTo>
                  <a:pt x="74612" y="790129"/>
                </a:lnTo>
                <a:close/>
                <a:moveTo>
                  <a:pt x="523852" y="573184"/>
                </a:moveTo>
                <a:lnTo>
                  <a:pt x="810876" y="573184"/>
                </a:lnTo>
                <a:cubicBezTo>
                  <a:pt x="825622" y="573184"/>
                  <a:pt x="838931" y="579301"/>
                  <a:pt x="849002" y="589016"/>
                </a:cubicBezTo>
                <a:cubicBezTo>
                  <a:pt x="858713" y="599091"/>
                  <a:pt x="864827" y="612404"/>
                  <a:pt x="864827" y="627157"/>
                </a:cubicBezTo>
                <a:lnTo>
                  <a:pt x="864827" y="855283"/>
                </a:lnTo>
                <a:lnTo>
                  <a:pt x="864827" y="874353"/>
                </a:lnTo>
                <a:lnTo>
                  <a:pt x="846124" y="874353"/>
                </a:lnTo>
                <a:lnTo>
                  <a:pt x="488603" y="874353"/>
                </a:lnTo>
                <a:lnTo>
                  <a:pt x="469900" y="874353"/>
                </a:lnTo>
                <a:lnTo>
                  <a:pt x="469900" y="855283"/>
                </a:lnTo>
                <a:lnTo>
                  <a:pt x="469900" y="627157"/>
                </a:lnTo>
                <a:cubicBezTo>
                  <a:pt x="469900" y="612404"/>
                  <a:pt x="476015" y="599091"/>
                  <a:pt x="485726" y="589016"/>
                </a:cubicBezTo>
                <a:cubicBezTo>
                  <a:pt x="495437" y="579301"/>
                  <a:pt x="509105" y="573184"/>
                  <a:pt x="523852" y="573184"/>
                </a:cubicBezTo>
                <a:close/>
                <a:moveTo>
                  <a:pt x="667364" y="315913"/>
                </a:moveTo>
                <a:cubicBezTo>
                  <a:pt x="701174" y="315913"/>
                  <a:pt x="731746" y="329586"/>
                  <a:pt x="753687" y="351895"/>
                </a:cubicBezTo>
                <a:cubicBezTo>
                  <a:pt x="775987" y="373844"/>
                  <a:pt x="789655" y="404428"/>
                  <a:pt x="789655" y="438251"/>
                </a:cubicBezTo>
                <a:cubicBezTo>
                  <a:pt x="789655" y="472075"/>
                  <a:pt x="775987" y="502659"/>
                  <a:pt x="753687" y="524608"/>
                </a:cubicBezTo>
                <a:cubicBezTo>
                  <a:pt x="731746" y="546917"/>
                  <a:pt x="701174" y="560590"/>
                  <a:pt x="667364" y="560590"/>
                </a:cubicBezTo>
                <a:cubicBezTo>
                  <a:pt x="633554" y="560590"/>
                  <a:pt x="602981" y="546917"/>
                  <a:pt x="581041" y="524608"/>
                </a:cubicBezTo>
                <a:cubicBezTo>
                  <a:pt x="558741" y="502659"/>
                  <a:pt x="545073" y="472075"/>
                  <a:pt x="545073" y="438251"/>
                </a:cubicBezTo>
                <a:cubicBezTo>
                  <a:pt x="545073" y="404428"/>
                  <a:pt x="558741" y="373844"/>
                  <a:pt x="581041" y="351895"/>
                </a:cubicBezTo>
                <a:cubicBezTo>
                  <a:pt x="602981" y="329586"/>
                  <a:pt x="633554" y="315913"/>
                  <a:pt x="667364" y="315913"/>
                </a:cubicBezTo>
                <a:close/>
                <a:moveTo>
                  <a:pt x="53952" y="274734"/>
                </a:moveTo>
                <a:lnTo>
                  <a:pt x="340975" y="274734"/>
                </a:lnTo>
                <a:cubicBezTo>
                  <a:pt x="355722" y="274734"/>
                  <a:pt x="369031" y="280851"/>
                  <a:pt x="378742" y="290566"/>
                </a:cubicBezTo>
                <a:cubicBezTo>
                  <a:pt x="388813" y="300281"/>
                  <a:pt x="394927" y="314314"/>
                  <a:pt x="394927" y="329067"/>
                </a:cubicBezTo>
                <a:lnTo>
                  <a:pt x="394927" y="557192"/>
                </a:lnTo>
                <a:lnTo>
                  <a:pt x="394927" y="575903"/>
                </a:lnTo>
                <a:lnTo>
                  <a:pt x="376224" y="575903"/>
                </a:lnTo>
                <a:lnTo>
                  <a:pt x="18703" y="575903"/>
                </a:lnTo>
                <a:lnTo>
                  <a:pt x="0" y="575903"/>
                </a:lnTo>
                <a:lnTo>
                  <a:pt x="0" y="557192"/>
                </a:lnTo>
                <a:lnTo>
                  <a:pt x="0" y="329067"/>
                </a:lnTo>
                <a:cubicBezTo>
                  <a:pt x="0" y="314314"/>
                  <a:pt x="5755" y="300281"/>
                  <a:pt x="15826" y="290566"/>
                </a:cubicBezTo>
                <a:cubicBezTo>
                  <a:pt x="25537" y="280851"/>
                  <a:pt x="38845" y="274734"/>
                  <a:pt x="53952" y="274734"/>
                </a:cubicBezTo>
                <a:close/>
                <a:moveTo>
                  <a:pt x="197464" y="17463"/>
                </a:moveTo>
                <a:cubicBezTo>
                  <a:pt x="230914" y="17463"/>
                  <a:pt x="261486" y="31496"/>
                  <a:pt x="283786" y="53445"/>
                </a:cubicBezTo>
                <a:cubicBezTo>
                  <a:pt x="306087" y="75394"/>
                  <a:pt x="319395" y="106338"/>
                  <a:pt x="319395" y="140161"/>
                </a:cubicBezTo>
                <a:cubicBezTo>
                  <a:pt x="319395" y="173625"/>
                  <a:pt x="306087" y="204209"/>
                  <a:pt x="283786" y="226518"/>
                </a:cubicBezTo>
                <a:cubicBezTo>
                  <a:pt x="261486" y="248827"/>
                  <a:pt x="230914" y="262140"/>
                  <a:pt x="197464" y="262140"/>
                </a:cubicBezTo>
                <a:cubicBezTo>
                  <a:pt x="163654" y="262140"/>
                  <a:pt x="133081" y="248827"/>
                  <a:pt x="110781" y="226518"/>
                </a:cubicBezTo>
                <a:cubicBezTo>
                  <a:pt x="88841" y="204209"/>
                  <a:pt x="75173" y="173625"/>
                  <a:pt x="75173" y="140161"/>
                </a:cubicBezTo>
                <a:cubicBezTo>
                  <a:pt x="75173" y="106338"/>
                  <a:pt x="88841" y="75394"/>
                  <a:pt x="110781" y="53445"/>
                </a:cubicBezTo>
                <a:cubicBezTo>
                  <a:pt x="133081" y="31496"/>
                  <a:pt x="163654" y="17463"/>
                  <a:pt x="197464" y="17463"/>
                </a:cubicBezTo>
                <a:close/>
                <a:moveTo>
                  <a:pt x="433025" y="0"/>
                </a:moveTo>
                <a:lnTo>
                  <a:pt x="433025" y="66675"/>
                </a:lnTo>
                <a:lnTo>
                  <a:pt x="695330" y="66675"/>
                </a:lnTo>
                <a:lnTo>
                  <a:pt x="714016" y="66675"/>
                </a:lnTo>
                <a:lnTo>
                  <a:pt x="714016" y="85449"/>
                </a:lnTo>
                <a:lnTo>
                  <a:pt x="714016" y="274277"/>
                </a:lnTo>
                <a:lnTo>
                  <a:pt x="676645" y="274277"/>
                </a:lnTo>
                <a:lnTo>
                  <a:pt x="676645" y="104585"/>
                </a:lnTo>
                <a:lnTo>
                  <a:pt x="433025" y="104585"/>
                </a:lnTo>
                <a:lnTo>
                  <a:pt x="433025" y="180614"/>
                </a:lnTo>
                <a:lnTo>
                  <a:pt x="342900" y="903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41" name="Round Same Side Corner Rectangle 16">
            <a:extLst>
              <a:ext uri="{FF2B5EF4-FFF2-40B4-BE49-F238E27FC236}">
                <a16:creationId xmlns:a16="http://schemas.microsoft.com/office/drawing/2014/main" id="{E8352ADC-F57B-099F-8CED-BC4E4F869CDD}"/>
              </a:ext>
            </a:extLst>
          </p:cNvPr>
          <p:cNvSpPr/>
          <p:nvPr/>
        </p:nvSpPr>
        <p:spPr>
          <a:xfrm>
            <a:off x="509308" y="3938754"/>
            <a:ext cx="3353769" cy="113932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Anwender*innen</a:t>
            </a:r>
          </a:p>
          <a:p>
            <a:pPr algn="ctr"/>
            <a:endParaRPr lang="de-DE" sz="105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3" name="Round Same Side Corner Rectangle 24">
            <a:extLst>
              <a:ext uri="{FF2B5EF4-FFF2-40B4-BE49-F238E27FC236}">
                <a16:creationId xmlns:a16="http://schemas.microsoft.com/office/drawing/2014/main" id="{EB7BA57F-E1CA-3940-E158-2E8870BD977F}"/>
              </a:ext>
            </a:extLst>
          </p:cNvPr>
          <p:cNvSpPr/>
          <p:nvPr/>
        </p:nvSpPr>
        <p:spPr>
          <a:xfrm>
            <a:off x="4419115" y="3941900"/>
            <a:ext cx="3353769" cy="113617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Painpoints analysieren</a:t>
            </a:r>
          </a:p>
          <a:p>
            <a:pPr marL="285750" indent="-28575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Systematisch Vorgehen</a:t>
            </a:r>
          </a:p>
          <a:p>
            <a:pPr marL="285750" indent="-28575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Prozess und Software im Blick</a:t>
            </a:r>
          </a:p>
        </p:txBody>
      </p:sp>
      <p:sp>
        <p:nvSpPr>
          <p:cNvPr id="45" name="Round Same Side Corner Rectangle 32">
            <a:extLst>
              <a:ext uri="{FF2B5EF4-FFF2-40B4-BE49-F238E27FC236}">
                <a16:creationId xmlns:a16="http://schemas.microsoft.com/office/drawing/2014/main" id="{34A07526-9130-ABA5-2044-6FE5F7830B25}"/>
              </a:ext>
            </a:extLst>
          </p:cNvPr>
          <p:cNvSpPr/>
          <p:nvPr/>
        </p:nvSpPr>
        <p:spPr>
          <a:xfrm>
            <a:off x="8328923" y="3954246"/>
            <a:ext cx="3353769" cy="110834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Softwarefunktionalität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indent="-1714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UX/UI</a:t>
            </a:r>
          </a:p>
          <a:p>
            <a:pPr marL="171450" indent="-1714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Schnittstellen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DD479E12-A6B9-0D08-849E-B828BF024A0C}"/>
              </a:ext>
            </a:extLst>
          </p:cNvPr>
          <p:cNvSpPr txBox="1">
            <a:spLocks/>
          </p:cNvSpPr>
          <p:nvPr/>
        </p:nvSpPr>
        <p:spPr>
          <a:xfrm>
            <a:off x="9083571" y="4100497"/>
            <a:ext cx="1844474" cy="815839"/>
          </a:xfrm>
          <a:prstGeom prst="flowChartAlternateProcess">
            <a:avLst/>
          </a:prstGeom>
        </p:spPr>
        <p:txBody>
          <a:bodyPr vert="horz" wrap="square" lIns="45720" tIns="22860" rIns="45720" bIns="22860" rtlCol="0" anchor="ctr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55F054-75DB-FD16-D722-ABFC09A88952}"/>
              </a:ext>
            </a:extLst>
          </p:cNvPr>
          <p:cNvSpPr txBox="1"/>
          <p:nvPr/>
        </p:nvSpPr>
        <p:spPr>
          <a:xfrm>
            <a:off x="11295662" y="158045"/>
            <a:ext cx="154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42257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99" y="371702"/>
            <a:ext cx="9530216" cy="1325563"/>
          </a:xfrm>
        </p:spPr>
        <p:txBody>
          <a:bodyPr>
            <a:noAutofit/>
          </a:bodyPr>
          <a:lstStyle/>
          <a:p>
            <a:r>
              <a:rPr lang="de-DE" sz="3600" dirty="0"/>
              <a:t>Toolbezogene Digitalisierungsstrategien stellen die Begeisterung für das Neue in den Fokus</a:t>
            </a:r>
            <a:endParaRPr lang="de-DE" sz="1200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8F5C97DA-574A-2324-139F-E03DA6F95B59}"/>
              </a:ext>
            </a:extLst>
          </p:cNvPr>
          <p:cNvSpPr/>
          <p:nvPr/>
        </p:nvSpPr>
        <p:spPr>
          <a:xfrm>
            <a:off x="509308" y="3094233"/>
            <a:ext cx="3353769" cy="495300"/>
          </a:xfrm>
          <a:prstGeom prst="flowChartAlternateProcess">
            <a:avLst/>
          </a:prstGeom>
          <a:noFill/>
          <a:ln>
            <a:solidFill>
              <a:srgbClr val="3C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MENSCH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943CA203-BEC9-4A5B-4C7C-D56EFAF0BC3C}"/>
              </a:ext>
            </a:extLst>
          </p:cNvPr>
          <p:cNvSpPr/>
          <p:nvPr/>
        </p:nvSpPr>
        <p:spPr>
          <a:xfrm>
            <a:off x="4419114" y="3098469"/>
            <a:ext cx="3353768" cy="495300"/>
          </a:xfrm>
          <a:prstGeom prst="flowChartAlternateProcess">
            <a:avLst/>
          </a:prstGeom>
          <a:noFill/>
          <a:ln>
            <a:solidFill>
              <a:srgbClr val="3C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PROZESS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E2D2B525-1B34-F688-02FC-AE8BF2B3D949}"/>
              </a:ext>
            </a:extLst>
          </p:cNvPr>
          <p:cNvSpPr/>
          <p:nvPr/>
        </p:nvSpPr>
        <p:spPr>
          <a:xfrm>
            <a:off x="8328924" y="3095136"/>
            <a:ext cx="3353768" cy="495300"/>
          </a:xfrm>
          <a:prstGeom prst="roundRect">
            <a:avLst/>
          </a:prstGeom>
          <a:noFill/>
          <a:ln>
            <a:solidFill>
              <a:srgbClr val="3C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Poppins" pitchFamily="2" charset="77"/>
              </a:rPr>
              <a:t>TECHNIK</a:t>
            </a: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id="{1D69BC10-3252-D1EF-46A4-00328274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841" y="2088397"/>
            <a:ext cx="420315" cy="565571"/>
          </a:xfrm>
          <a:custGeom>
            <a:avLst/>
            <a:gdLst>
              <a:gd name="connsiteX0" fmla="*/ 266225 w 652601"/>
              <a:gd name="connsiteY0" fmla="*/ 95393 h 878134"/>
              <a:gd name="connsiteX1" fmla="*/ 380990 w 652601"/>
              <a:gd name="connsiteY1" fmla="*/ 134280 h 878134"/>
              <a:gd name="connsiteX2" fmla="*/ 391423 w 652601"/>
              <a:gd name="connsiteY2" fmla="*/ 143282 h 878134"/>
              <a:gd name="connsiteX3" fmla="*/ 648294 w 652601"/>
              <a:gd name="connsiteY3" fmla="*/ 660698 h 878134"/>
              <a:gd name="connsiteX4" fmla="*/ 651172 w 652601"/>
              <a:gd name="connsiteY4" fmla="*/ 690223 h 878134"/>
              <a:gd name="connsiteX5" fmla="*/ 632464 w 652601"/>
              <a:gd name="connsiteY5" fmla="*/ 713627 h 878134"/>
              <a:gd name="connsiteX6" fmla="*/ 309397 w 652601"/>
              <a:gd name="connsiteY6" fmla="*/ 874577 h 878134"/>
              <a:gd name="connsiteX7" fmla="*/ 279177 w 652601"/>
              <a:gd name="connsiteY7" fmla="*/ 874937 h 878134"/>
              <a:gd name="connsiteX8" fmla="*/ 257591 w 652601"/>
              <a:gd name="connsiteY8" fmla="*/ 854774 h 878134"/>
              <a:gd name="connsiteX9" fmla="*/ 1079 w 652601"/>
              <a:gd name="connsiteY9" fmla="*/ 337358 h 878134"/>
              <a:gd name="connsiteX10" fmla="*/ 0 w 652601"/>
              <a:gd name="connsiteY10" fmla="*/ 323315 h 878134"/>
              <a:gd name="connsiteX11" fmla="*/ 38495 w 652601"/>
              <a:gd name="connsiteY11" fmla="*/ 208814 h 878134"/>
              <a:gd name="connsiteX12" fmla="*/ 40653 w 652601"/>
              <a:gd name="connsiteY12" fmla="*/ 201613 h 878134"/>
              <a:gd name="connsiteX13" fmla="*/ 47489 w 652601"/>
              <a:gd name="connsiteY13" fmla="*/ 198012 h 878134"/>
              <a:gd name="connsiteX14" fmla="*/ 103252 w 652601"/>
              <a:gd name="connsiteY14" fmla="*/ 170287 h 878134"/>
              <a:gd name="connsiteX15" fmla="*/ 105771 w 652601"/>
              <a:gd name="connsiteY15" fmla="*/ 174248 h 878134"/>
              <a:gd name="connsiteX16" fmla="*/ 136350 w 652601"/>
              <a:gd name="connsiteY16" fmla="*/ 158765 h 878134"/>
              <a:gd name="connsiteX17" fmla="*/ 133832 w 652601"/>
              <a:gd name="connsiteY17" fmla="*/ 155164 h 878134"/>
              <a:gd name="connsiteX18" fmla="*/ 198230 w 652601"/>
              <a:gd name="connsiteY18" fmla="*/ 123118 h 878134"/>
              <a:gd name="connsiteX19" fmla="*/ 209382 w 652601"/>
              <a:gd name="connsiteY19" fmla="*/ 174608 h 878134"/>
              <a:gd name="connsiteX20" fmla="*/ 199669 w 652601"/>
              <a:gd name="connsiteY20" fmla="*/ 206654 h 878134"/>
              <a:gd name="connsiteX21" fmla="*/ 168369 w 652601"/>
              <a:gd name="connsiteY21" fmla="*/ 194771 h 878134"/>
              <a:gd name="connsiteX22" fmla="*/ 160095 w 652601"/>
              <a:gd name="connsiteY22" fmla="*/ 187570 h 878134"/>
              <a:gd name="connsiteX23" fmla="*/ 155418 w 652601"/>
              <a:gd name="connsiteY23" fmla="*/ 183249 h 878134"/>
              <a:gd name="connsiteX24" fmla="*/ 123759 w 652601"/>
              <a:gd name="connsiteY24" fmla="*/ 199092 h 878134"/>
              <a:gd name="connsiteX25" fmla="*/ 132033 w 652601"/>
              <a:gd name="connsiteY25" fmla="*/ 207374 h 878134"/>
              <a:gd name="connsiteX26" fmla="*/ 147143 w 652601"/>
              <a:gd name="connsiteY26" fmla="*/ 221416 h 878134"/>
              <a:gd name="connsiteX27" fmla="*/ 214779 w 652601"/>
              <a:gd name="connsiteY27" fmla="*/ 237259 h 878134"/>
              <a:gd name="connsiteX28" fmla="*/ 243200 w 652601"/>
              <a:gd name="connsiteY28" fmla="*/ 173527 h 878134"/>
              <a:gd name="connsiteX29" fmla="*/ 228810 w 652601"/>
              <a:gd name="connsiteY29" fmla="*/ 107995 h 878134"/>
              <a:gd name="connsiteX30" fmla="*/ 252554 w 652601"/>
              <a:gd name="connsiteY30" fmla="*/ 96113 h 878134"/>
              <a:gd name="connsiteX31" fmla="*/ 128211 w 652601"/>
              <a:gd name="connsiteY31" fmla="*/ 1560 h 878134"/>
              <a:gd name="connsiteX32" fmla="*/ 159059 w 652601"/>
              <a:gd name="connsiteY32" fmla="*/ 18117 h 878134"/>
              <a:gd name="connsiteX33" fmla="*/ 212146 w 652601"/>
              <a:gd name="connsiteY33" fmla="*/ 88493 h 878134"/>
              <a:gd name="connsiteX34" fmla="*/ 235461 w 652601"/>
              <a:gd name="connsiteY34" fmla="*/ 173666 h 878134"/>
              <a:gd name="connsiteX35" fmla="*/ 211787 w 652601"/>
              <a:gd name="connsiteY35" fmla="*/ 229245 h 878134"/>
              <a:gd name="connsiteX36" fmla="*/ 153678 w 652601"/>
              <a:gd name="connsiteY36" fmla="*/ 214809 h 878134"/>
              <a:gd name="connsiteX37" fmla="*/ 139331 w 652601"/>
              <a:gd name="connsiteY37" fmla="*/ 201456 h 878134"/>
              <a:gd name="connsiteX38" fmla="*/ 155113 w 652601"/>
              <a:gd name="connsiteY38" fmla="*/ 193516 h 878134"/>
              <a:gd name="connsiteX39" fmla="*/ 164081 w 652601"/>
              <a:gd name="connsiteY39" fmla="*/ 201456 h 878134"/>
              <a:gd name="connsiteX40" fmla="*/ 204613 w 652601"/>
              <a:gd name="connsiteY40" fmla="*/ 214088 h 878134"/>
              <a:gd name="connsiteX41" fmla="*/ 218961 w 652601"/>
              <a:gd name="connsiteY41" fmla="*/ 174388 h 878134"/>
              <a:gd name="connsiteX42" fmla="*/ 197081 w 652601"/>
              <a:gd name="connsiteY42" fmla="*/ 96072 h 878134"/>
              <a:gd name="connsiteX43" fmla="*/ 148298 w 652601"/>
              <a:gd name="connsiteY43" fmla="*/ 31470 h 878134"/>
              <a:gd name="connsiteX44" fmla="*/ 108124 w 652601"/>
              <a:gd name="connsiteY44" fmla="*/ 18478 h 878134"/>
              <a:gd name="connsiteX45" fmla="*/ 93776 w 652601"/>
              <a:gd name="connsiteY45" fmla="*/ 58899 h 878134"/>
              <a:gd name="connsiteX46" fmla="*/ 115298 w 652601"/>
              <a:gd name="connsiteY46" fmla="*/ 136854 h 878134"/>
              <a:gd name="connsiteX47" fmla="*/ 125341 w 652601"/>
              <a:gd name="connsiteY47" fmla="*/ 155260 h 878134"/>
              <a:gd name="connsiteX48" fmla="*/ 110276 w 652601"/>
              <a:gd name="connsiteY48" fmla="*/ 162839 h 878134"/>
              <a:gd name="connsiteX49" fmla="*/ 100233 w 652601"/>
              <a:gd name="connsiteY49" fmla="*/ 144433 h 878134"/>
              <a:gd name="connsiteX50" fmla="*/ 76918 w 652601"/>
              <a:gd name="connsiteY50" fmla="*/ 59260 h 878134"/>
              <a:gd name="connsiteX51" fmla="*/ 100591 w 652601"/>
              <a:gd name="connsiteY51" fmla="*/ 3681 h 878134"/>
              <a:gd name="connsiteX52" fmla="*/ 128211 w 652601"/>
              <a:gd name="connsiteY52" fmla="*/ 1560 h 8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601" h="878134">
                <a:moveTo>
                  <a:pt x="266225" y="95393"/>
                </a:moveTo>
                <a:lnTo>
                  <a:pt x="380990" y="134280"/>
                </a:lnTo>
                <a:lnTo>
                  <a:pt x="391423" y="143282"/>
                </a:lnTo>
                <a:lnTo>
                  <a:pt x="648294" y="660698"/>
                </a:lnTo>
                <a:cubicBezTo>
                  <a:pt x="652971" y="670419"/>
                  <a:pt x="653690" y="680861"/>
                  <a:pt x="651172" y="690223"/>
                </a:cubicBezTo>
                <a:cubicBezTo>
                  <a:pt x="648654" y="700305"/>
                  <a:pt x="642178" y="708946"/>
                  <a:pt x="632464" y="713627"/>
                </a:cubicBezTo>
                <a:lnTo>
                  <a:pt x="309397" y="874577"/>
                </a:lnTo>
                <a:cubicBezTo>
                  <a:pt x="299683" y="879258"/>
                  <a:pt x="288890" y="879258"/>
                  <a:pt x="279177" y="874937"/>
                </a:cubicBezTo>
                <a:cubicBezTo>
                  <a:pt x="270183" y="871337"/>
                  <a:pt x="262268" y="864495"/>
                  <a:pt x="257591" y="854774"/>
                </a:cubicBezTo>
                <a:lnTo>
                  <a:pt x="1079" y="337358"/>
                </a:lnTo>
                <a:lnTo>
                  <a:pt x="0" y="323315"/>
                </a:lnTo>
                <a:lnTo>
                  <a:pt x="38495" y="208814"/>
                </a:lnTo>
                <a:lnTo>
                  <a:pt x="40653" y="201613"/>
                </a:lnTo>
                <a:lnTo>
                  <a:pt x="47489" y="198012"/>
                </a:lnTo>
                <a:lnTo>
                  <a:pt x="103252" y="170287"/>
                </a:lnTo>
                <a:lnTo>
                  <a:pt x="105771" y="174248"/>
                </a:lnTo>
                <a:lnTo>
                  <a:pt x="136350" y="158765"/>
                </a:lnTo>
                <a:lnTo>
                  <a:pt x="133832" y="155164"/>
                </a:lnTo>
                <a:lnTo>
                  <a:pt x="198230" y="123118"/>
                </a:lnTo>
                <a:cubicBezTo>
                  <a:pt x="204346" y="140041"/>
                  <a:pt x="208663" y="157685"/>
                  <a:pt x="209382" y="174608"/>
                </a:cubicBezTo>
                <a:cubicBezTo>
                  <a:pt x="209382" y="182889"/>
                  <a:pt x="208663" y="201973"/>
                  <a:pt x="199669" y="206654"/>
                </a:cubicBezTo>
                <a:cubicBezTo>
                  <a:pt x="190675" y="211334"/>
                  <a:pt x="174845" y="200172"/>
                  <a:pt x="168369" y="194771"/>
                </a:cubicBezTo>
                <a:cubicBezTo>
                  <a:pt x="165491" y="192611"/>
                  <a:pt x="162613" y="190091"/>
                  <a:pt x="160095" y="187570"/>
                </a:cubicBezTo>
                <a:lnTo>
                  <a:pt x="155418" y="183249"/>
                </a:lnTo>
                <a:lnTo>
                  <a:pt x="123759" y="199092"/>
                </a:lnTo>
                <a:lnTo>
                  <a:pt x="132033" y="207374"/>
                </a:lnTo>
                <a:cubicBezTo>
                  <a:pt x="136710" y="212415"/>
                  <a:pt x="141747" y="217096"/>
                  <a:pt x="147143" y="221416"/>
                </a:cubicBezTo>
                <a:cubicBezTo>
                  <a:pt x="165491" y="236539"/>
                  <a:pt x="191394" y="248781"/>
                  <a:pt x="214779" y="237259"/>
                </a:cubicBezTo>
                <a:cubicBezTo>
                  <a:pt x="238164" y="225737"/>
                  <a:pt x="243920" y="197292"/>
                  <a:pt x="243200" y="173527"/>
                </a:cubicBezTo>
                <a:cubicBezTo>
                  <a:pt x="242481" y="151923"/>
                  <a:pt x="236725" y="129239"/>
                  <a:pt x="228810" y="107995"/>
                </a:cubicBezTo>
                <a:lnTo>
                  <a:pt x="252554" y="96113"/>
                </a:lnTo>
                <a:close/>
                <a:moveTo>
                  <a:pt x="128211" y="1560"/>
                </a:moveTo>
                <a:cubicBezTo>
                  <a:pt x="138165" y="4132"/>
                  <a:pt x="148657" y="9816"/>
                  <a:pt x="159059" y="18117"/>
                </a:cubicBezTo>
                <a:cubicBezTo>
                  <a:pt x="178070" y="33636"/>
                  <a:pt x="197081" y="58538"/>
                  <a:pt x="212146" y="88493"/>
                </a:cubicBezTo>
                <a:cubicBezTo>
                  <a:pt x="226852" y="118448"/>
                  <a:pt x="234744" y="149125"/>
                  <a:pt x="235461" y="173666"/>
                </a:cubicBezTo>
                <a:cubicBezTo>
                  <a:pt x="236178" y="200373"/>
                  <a:pt x="228646" y="220945"/>
                  <a:pt x="211787" y="229245"/>
                </a:cubicBezTo>
                <a:cubicBezTo>
                  <a:pt x="195646" y="237907"/>
                  <a:pt x="174124" y="231411"/>
                  <a:pt x="153678" y="214809"/>
                </a:cubicBezTo>
                <a:cubicBezTo>
                  <a:pt x="148657" y="210839"/>
                  <a:pt x="143994" y="206509"/>
                  <a:pt x="139331" y="201456"/>
                </a:cubicBezTo>
                <a:lnTo>
                  <a:pt x="155113" y="193516"/>
                </a:lnTo>
                <a:cubicBezTo>
                  <a:pt x="157983" y="196403"/>
                  <a:pt x="161211" y="198930"/>
                  <a:pt x="164081" y="201456"/>
                </a:cubicBezTo>
                <a:cubicBezTo>
                  <a:pt x="179505" y="214088"/>
                  <a:pt x="194211" y="219501"/>
                  <a:pt x="204613" y="214088"/>
                </a:cubicBezTo>
                <a:cubicBezTo>
                  <a:pt x="214657" y="209035"/>
                  <a:pt x="219320" y="194238"/>
                  <a:pt x="218961" y="174388"/>
                </a:cubicBezTo>
                <a:cubicBezTo>
                  <a:pt x="218244" y="152012"/>
                  <a:pt x="210711" y="124223"/>
                  <a:pt x="197081" y="96072"/>
                </a:cubicBezTo>
                <a:cubicBezTo>
                  <a:pt x="183091" y="67922"/>
                  <a:pt x="165515" y="45546"/>
                  <a:pt x="148298" y="31470"/>
                </a:cubicBezTo>
                <a:cubicBezTo>
                  <a:pt x="132874" y="18839"/>
                  <a:pt x="118168" y="13786"/>
                  <a:pt x="108124" y="18478"/>
                </a:cubicBezTo>
                <a:cubicBezTo>
                  <a:pt x="98081" y="23531"/>
                  <a:pt x="93059" y="38688"/>
                  <a:pt x="93776" y="58899"/>
                </a:cubicBezTo>
                <a:cubicBezTo>
                  <a:pt x="94494" y="81275"/>
                  <a:pt x="101668" y="109065"/>
                  <a:pt x="115298" y="136854"/>
                </a:cubicBezTo>
                <a:cubicBezTo>
                  <a:pt x="118526" y="143350"/>
                  <a:pt x="121754" y="149486"/>
                  <a:pt x="125341" y="155260"/>
                </a:cubicBezTo>
                <a:lnTo>
                  <a:pt x="110276" y="162839"/>
                </a:lnTo>
                <a:cubicBezTo>
                  <a:pt x="106689" y="156704"/>
                  <a:pt x="103461" y="150568"/>
                  <a:pt x="100233" y="144433"/>
                </a:cubicBezTo>
                <a:cubicBezTo>
                  <a:pt x="85526" y="114117"/>
                  <a:pt x="77635" y="83801"/>
                  <a:pt x="76918" y="59260"/>
                </a:cubicBezTo>
                <a:cubicBezTo>
                  <a:pt x="76200" y="32553"/>
                  <a:pt x="84091" y="11621"/>
                  <a:pt x="100591" y="3681"/>
                </a:cubicBezTo>
                <a:cubicBezTo>
                  <a:pt x="108841" y="-470"/>
                  <a:pt x="118257" y="-1011"/>
                  <a:pt x="128211" y="156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8D2C94D3-8B34-34C3-6E8F-8172ECA2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1654" y="2277042"/>
            <a:ext cx="565413" cy="426360"/>
          </a:xfrm>
          <a:custGeom>
            <a:avLst/>
            <a:gdLst>
              <a:gd name="T0" fmla="*/ 1168 w 2438"/>
              <a:gd name="T1" fmla="*/ 101 h 1838"/>
              <a:gd name="T2" fmla="*/ 56 w 2438"/>
              <a:gd name="T3" fmla="*/ 5 h 1838"/>
              <a:gd name="T4" fmla="*/ 0 w 2438"/>
              <a:gd name="T5" fmla="*/ 0 h 1838"/>
              <a:gd name="T6" fmla="*/ 0 w 2438"/>
              <a:gd name="T7" fmla="*/ 55 h 1838"/>
              <a:gd name="T8" fmla="*/ 0 w 2438"/>
              <a:gd name="T9" fmla="*/ 1782 h 1838"/>
              <a:gd name="T10" fmla="*/ 0 w 2438"/>
              <a:gd name="T11" fmla="*/ 1837 h 1838"/>
              <a:gd name="T12" fmla="*/ 56 w 2438"/>
              <a:gd name="T13" fmla="*/ 1832 h 1838"/>
              <a:gd name="T14" fmla="*/ 1168 w 2438"/>
              <a:gd name="T15" fmla="*/ 1735 h 1838"/>
              <a:gd name="T16" fmla="*/ 1168 w 2438"/>
              <a:gd name="T17" fmla="*/ 101 h 1838"/>
              <a:gd name="T18" fmla="*/ 2112 w 2438"/>
              <a:gd name="T19" fmla="*/ 512 h 1838"/>
              <a:gd name="T20" fmla="*/ 2010 w 2438"/>
              <a:gd name="T21" fmla="*/ 512 h 1838"/>
              <a:gd name="T22" fmla="*/ 2010 w 2438"/>
              <a:gd name="T23" fmla="*/ 1274 h 1838"/>
              <a:gd name="T24" fmla="*/ 2112 w 2438"/>
              <a:gd name="T25" fmla="*/ 1274 h 1838"/>
              <a:gd name="T26" fmla="*/ 2112 w 2438"/>
              <a:gd name="T27" fmla="*/ 512 h 1838"/>
              <a:gd name="T28" fmla="*/ 1858 w 2438"/>
              <a:gd name="T29" fmla="*/ 664 h 1838"/>
              <a:gd name="T30" fmla="*/ 1756 w 2438"/>
              <a:gd name="T31" fmla="*/ 664 h 1838"/>
              <a:gd name="T32" fmla="*/ 1756 w 2438"/>
              <a:gd name="T33" fmla="*/ 1274 h 1838"/>
              <a:gd name="T34" fmla="*/ 1858 w 2438"/>
              <a:gd name="T35" fmla="*/ 1274 h 1838"/>
              <a:gd name="T36" fmla="*/ 1858 w 2438"/>
              <a:gd name="T37" fmla="*/ 664 h 1838"/>
              <a:gd name="T38" fmla="*/ 1604 w 2438"/>
              <a:gd name="T39" fmla="*/ 766 h 1838"/>
              <a:gd name="T40" fmla="*/ 1503 w 2438"/>
              <a:gd name="T41" fmla="*/ 766 h 1838"/>
              <a:gd name="T42" fmla="*/ 1503 w 2438"/>
              <a:gd name="T43" fmla="*/ 1274 h 1838"/>
              <a:gd name="T44" fmla="*/ 1604 w 2438"/>
              <a:gd name="T45" fmla="*/ 1274 h 1838"/>
              <a:gd name="T46" fmla="*/ 1604 w 2438"/>
              <a:gd name="T47" fmla="*/ 766 h 1838"/>
              <a:gd name="T48" fmla="*/ 196 w 2438"/>
              <a:gd name="T49" fmla="*/ 1098 h 1838"/>
              <a:gd name="T50" fmla="*/ 398 w 2438"/>
              <a:gd name="T51" fmla="*/ 896 h 1838"/>
              <a:gd name="T52" fmla="*/ 427 w 2438"/>
              <a:gd name="T53" fmla="*/ 867 h 1838"/>
              <a:gd name="T54" fmla="*/ 455 w 2438"/>
              <a:gd name="T55" fmla="*/ 896 h 1838"/>
              <a:gd name="T56" fmla="*/ 630 w 2438"/>
              <a:gd name="T57" fmla="*/ 1071 h 1838"/>
              <a:gd name="T58" fmla="*/ 845 w 2438"/>
              <a:gd name="T59" fmla="*/ 856 h 1838"/>
              <a:gd name="T60" fmla="*/ 749 w 2438"/>
              <a:gd name="T61" fmla="*/ 758 h 1838"/>
              <a:gd name="T62" fmla="*/ 952 w 2438"/>
              <a:gd name="T63" fmla="*/ 758 h 1838"/>
              <a:gd name="T64" fmla="*/ 991 w 2438"/>
              <a:gd name="T65" fmla="*/ 758 h 1838"/>
              <a:gd name="T66" fmla="*/ 991 w 2438"/>
              <a:gd name="T67" fmla="*/ 797 h 1838"/>
              <a:gd name="T68" fmla="*/ 991 w 2438"/>
              <a:gd name="T69" fmla="*/ 1007 h 1838"/>
              <a:gd name="T70" fmla="*/ 900 w 2438"/>
              <a:gd name="T71" fmla="*/ 913 h 1838"/>
              <a:gd name="T72" fmla="*/ 658 w 2438"/>
              <a:gd name="T73" fmla="*/ 1155 h 1838"/>
              <a:gd name="T74" fmla="*/ 630 w 2438"/>
              <a:gd name="T75" fmla="*/ 1183 h 1838"/>
              <a:gd name="T76" fmla="*/ 602 w 2438"/>
              <a:gd name="T77" fmla="*/ 1155 h 1838"/>
              <a:gd name="T78" fmla="*/ 427 w 2438"/>
              <a:gd name="T79" fmla="*/ 980 h 1838"/>
              <a:gd name="T80" fmla="*/ 252 w 2438"/>
              <a:gd name="T81" fmla="*/ 1154 h 1838"/>
              <a:gd name="T82" fmla="*/ 196 w 2438"/>
              <a:gd name="T83" fmla="*/ 1098 h 1838"/>
              <a:gd name="T84" fmla="*/ 1270 w 2438"/>
              <a:gd name="T85" fmla="*/ 101 h 1838"/>
              <a:gd name="T86" fmla="*/ 2382 w 2438"/>
              <a:gd name="T87" fmla="*/ 5 h 1838"/>
              <a:gd name="T88" fmla="*/ 2437 w 2438"/>
              <a:gd name="T89" fmla="*/ 0 h 1838"/>
              <a:gd name="T90" fmla="*/ 2437 w 2438"/>
              <a:gd name="T91" fmla="*/ 55 h 1838"/>
              <a:gd name="T92" fmla="*/ 2437 w 2438"/>
              <a:gd name="T93" fmla="*/ 1782 h 1838"/>
              <a:gd name="T94" fmla="*/ 2437 w 2438"/>
              <a:gd name="T95" fmla="*/ 1837 h 1838"/>
              <a:gd name="T96" fmla="*/ 2382 w 2438"/>
              <a:gd name="T97" fmla="*/ 1832 h 1838"/>
              <a:gd name="T98" fmla="*/ 1270 w 2438"/>
              <a:gd name="T99" fmla="*/ 1735 h 1838"/>
              <a:gd name="T100" fmla="*/ 1270 w 2438"/>
              <a:gd name="T101" fmla="*/ 10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38" h="1838">
                <a:moveTo>
                  <a:pt x="1168" y="101"/>
                </a:moveTo>
                <a:lnTo>
                  <a:pt x="56" y="5"/>
                </a:lnTo>
                <a:lnTo>
                  <a:pt x="0" y="0"/>
                </a:lnTo>
                <a:lnTo>
                  <a:pt x="0" y="55"/>
                </a:lnTo>
                <a:lnTo>
                  <a:pt x="0" y="1782"/>
                </a:lnTo>
                <a:lnTo>
                  <a:pt x="0" y="1837"/>
                </a:lnTo>
                <a:lnTo>
                  <a:pt x="56" y="1832"/>
                </a:lnTo>
                <a:lnTo>
                  <a:pt x="1168" y="1735"/>
                </a:lnTo>
                <a:lnTo>
                  <a:pt x="1168" y="101"/>
                </a:lnTo>
                <a:close/>
                <a:moveTo>
                  <a:pt x="2112" y="512"/>
                </a:moveTo>
                <a:lnTo>
                  <a:pt x="2010" y="512"/>
                </a:lnTo>
                <a:lnTo>
                  <a:pt x="2010" y="1274"/>
                </a:lnTo>
                <a:lnTo>
                  <a:pt x="2112" y="1274"/>
                </a:lnTo>
                <a:lnTo>
                  <a:pt x="2112" y="512"/>
                </a:lnTo>
                <a:close/>
                <a:moveTo>
                  <a:pt x="1858" y="664"/>
                </a:moveTo>
                <a:lnTo>
                  <a:pt x="1756" y="664"/>
                </a:lnTo>
                <a:lnTo>
                  <a:pt x="1756" y="1274"/>
                </a:lnTo>
                <a:lnTo>
                  <a:pt x="1858" y="1274"/>
                </a:lnTo>
                <a:lnTo>
                  <a:pt x="1858" y="664"/>
                </a:lnTo>
                <a:close/>
                <a:moveTo>
                  <a:pt x="1604" y="766"/>
                </a:moveTo>
                <a:lnTo>
                  <a:pt x="1503" y="766"/>
                </a:lnTo>
                <a:lnTo>
                  <a:pt x="1503" y="1274"/>
                </a:lnTo>
                <a:lnTo>
                  <a:pt x="1604" y="1274"/>
                </a:lnTo>
                <a:lnTo>
                  <a:pt x="1604" y="766"/>
                </a:lnTo>
                <a:close/>
                <a:moveTo>
                  <a:pt x="196" y="1098"/>
                </a:moveTo>
                <a:lnTo>
                  <a:pt x="398" y="896"/>
                </a:lnTo>
                <a:lnTo>
                  <a:pt x="427" y="867"/>
                </a:lnTo>
                <a:lnTo>
                  <a:pt x="455" y="896"/>
                </a:lnTo>
                <a:lnTo>
                  <a:pt x="630" y="1071"/>
                </a:lnTo>
                <a:lnTo>
                  <a:pt x="845" y="856"/>
                </a:lnTo>
                <a:lnTo>
                  <a:pt x="749" y="758"/>
                </a:lnTo>
                <a:lnTo>
                  <a:pt x="952" y="758"/>
                </a:lnTo>
                <a:lnTo>
                  <a:pt x="991" y="758"/>
                </a:lnTo>
                <a:lnTo>
                  <a:pt x="991" y="797"/>
                </a:lnTo>
                <a:lnTo>
                  <a:pt x="991" y="1007"/>
                </a:lnTo>
                <a:lnTo>
                  <a:pt x="900" y="913"/>
                </a:lnTo>
                <a:lnTo>
                  <a:pt x="658" y="1155"/>
                </a:lnTo>
                <a:lnTo>
                  <a:pt x="630" y="1183"/>
                </a:lnTo>
                <a:lnTo>
                  <a:pt x="602" y="1155"/>
                </a:lnTo>
                <a:lnTo>
                  <a:pt x="427" y="980"/>
                </a:lnTo>
                <a:lnTo>
                  <a:pt x="252" y="1154"/>
                </a:lnTo>
                <a:lnTo>
                  <a:pt x="196" y="1098"/>
                </a:lnTo>
                <a:close/>
                <a:moveTo>
                  <a:pt x="1270" y="101"/>
                </a:moveTo>
                <a:lnTo>
                  <a:pt x="2382" y="5"/>
                </a:lnTo>
                <a:lnTo>
                  <a:pt x="2437" y="0"/>
                </a:lnTo>
                <a:lnTo>
                  <a:pt x="2437" y="55"/>
                </a:lnTo>
                <a:lnTo>
                  <a:pt x="2437" y="1782"/>
                </a:lnTo>
                <a:lnTo>
                  <a:pt x="2437" y="1837"/>
                </a:lnTo>
                <a:lnTo>
                  <a:pt x="2382" y="1832"/>
                </a:lnTo>
                <a:lnTo>
                  <a:pt x="1270" y="1735"/>
                </a:lnTo>
                <a:lnTo>
                  <a:pt x="1270" y="1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0" name="Freeform 43">
            <a:extLst>
              <a:ext uri="{FF2B5EF4-FFF2-40B4-BE49-F238E27FC236}">
                <a16:creationId xmlns:a16="http://schemas.microsoft.com/office/drawing/2014/main" id="{4DA95858-6162-AFAE-A2A3-1F52BBDA8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684" y="2207632"/>
            <a:ext cx="557001" cy="565181"/>
          </a:xfrm>
          <a:custGeom>
            <a:avLst/>
            <a:gdLst>
              <a:gd name="connsiteX0" fmla="*/ 74612 w 864827"/>
              <a:gd name="connsiteY0" fmla="*/ 601663 h 877527"/>
              <a:gd name="connsiteX1" fmla="*/ 112119 w 864827"/>
              <a:gd name="connsiteY1" fmla="*/ 601663 h 877527"/>
              <a:gd name="connsiteX2" fmla="*/ 112119 w 864827"/>
              <a:gd name="connsiteY2" fmla="*/ 771354 h 877527"/>
              <a:gd name="connsiteX3" fmla="*/ 357187 w 864827"/>
              <a:gd name="connsiteY3" fmla="*/ 771354 h 877527"/>
              <a:gd name="connsiteX4" fmla="*/ 357187 w 864827"/>
              <a:gd name="connsiteY4" fmla="*/ 696913 h 877527"/>
              <a:gd name="connsiteX5" fmla="*/ 445730 w 864827"/>
              <a:gd name="connsiteY5" fmla="*/ 787220 h 877527"/>
              <a:gd name="connsiteX6" fmla="*/ 357187 w 864827"/>
              <a:gd name="connsiteY6" fmla="*/ 877527 h 877527"/>
              <a:gd name="connsiteX7" fmla="*/ 357187 w 864827"/>
              <a:gd name="connsiteY7" fmla="*/ 809264 h 877527"/>
              <a:gd name="connsiteX8" fmla="*/ 93365 w 864827"/>
              <a:gd name="connsiteY8" fmla="*/ 809264 h 877527"/>
              <a:gd name="connsiteX9" fmla="*/ 74612 w 864827"/>
              <a:gd name="connsiteY9" fmla="*/ 809264 h 877527"/>
              <a:gd name="connsiteX10" fmla="*/ 74612 w 864827"/>
              <a:gd name="connsiteY10" fmla="*/ 790129 h 877527"/>
              <a:gd name="connsiteX11" fmla="*/ 523852 w 864827"/>
              <a:gd name="connsiteY11" fmla="*/ 573184 h 877527"/>
              <a:gd name="connsiteX12" fmla="*/ 810876 w 864827"/>
              <a:gd name="connsiteY12" fmla="*/ 573184 h 877527"/>
              <a:gd name="connsiteX13" fmla="*/ 849002 w 864827"/>
              <a:gd name="connsiteY13" fmla="*/ 589016 h 877527"/>
              <a:gd name="connsiteX14" fmla="*/ 864827 w 864827"/>
              <a:gd name="connsiteY14" fmla="*/ 627157 h 877527"/>
              <a:gd name="connsiteX15" fmla="*/ 864827 w 864827"/>
              <a:gd name="connsiteY15" fmla="*/ 855283 h 877527"/>
              <a:gd name="connsiteX16" fmla="*/ 864827 w 864827"/>
              <a:gd name="connsiteY16" fmla="*/ 874353 h 877527"/>
              <a:gd name="connsiteX17" fmla="*/ 846124 w 864827"/>
              <a:gd name="connsiteY17" fmla="*/ 874353 h 877527"/>
              <a:gd name="connsiteX18" fmla="*/ 488603 w 864827"/>
              <a:gd name="connsiteY18" fmla="*/ 874353 h 877527"/>
              <a:gd name="connsiteX19" fmla="*/ 469900 w 864827"/>
              <a:gd name="connsiteY19" fmla="*/ 874353 h 877527"/>
              <a:gd name="connsiteX20" fmla="*/ 469900 w 864827"/>
              <a:gd name="connsiteY20" fmla="*/ 855283 h 877527"/>
              <a:gd name="connsiteX21" fmla="*/ 469900 w 864827"/>
              <a:gd name="connsiteY21" fmla="*/ 627157 h 877527"/>
              <a:gd name="connsiteX22" fmla="*/ 485726 w 864827"/>
              <a:gd name="connsiteY22" fmla="*/ 589016 h 877527"/>
              <a:gd name="connsiteX23" fmla="*/ 523852 w 864827"/>
              <a:gd name="connsiteY23" fmla="*/ 573184 h 877527"/>
              <a:gd name="connsiteX24" fmla="*/ 667364 w 864827"/>
              <a:gd name="connsiteY24" fmla="*/ 315913 h 877527"/>
              <a:gd name="connsiteX25" fmla="*/ 753687 w 864827"/>
              <a:gd name="connsiteY25" fmla="*/ 351895 h 877527"/>
              <a:gd name="connsiteX26" fmla="*/ 789655 w 864827"/>
              <a:gd name="connsiteY26" fmla="*/ 438251 h 877527"/>
              <a:gd name="connsiteX27" fmla="*/ 753687 w 864827"/>
              <a:gd name="connsiteY27" fmla="*/ 524608 h 877527"/>
              <a:gd name="connsiteX28" fmla="*/ 667364 w 864827"/>
              <a:gd name="connsiteY28" fmla="*/ 560590 h 877527"/>
              <a:gd name="connsiteX29" fmla="*/ 581041 w 864827"/>
              <a:gd name="connsiteY29" fmla="*/ 524608 h 877527"/>
              <a:gd name="connsiteX30" fmla="*/ 545073 w 864827"/>
              <a:gd name="connsiteY30" fmla="*/ 438251 h 877527"/>
              <a:gd name="connsiteX31" fmla="*/ 581041 w 864827"/>
              <a:gd name="connsiteY31" fmla="*/ 351895 h 877527"/>
              <a:gd name="connsiteX32" fmla="*/ 667364 w 864827"/>
              <a:gd name="connsiteY32" fmla="*/ 315913 h 877527"/>
              <a:gd name="connsiteX33" fmla="*/ 53952 w 864827"/>
              <a:gd name="connsiteY33" fmla="*/ 274734 h 877527"/>
              <a:gd name="connsiteX34" fmla="*/ 340975 w 864827"/>
              <a:gd name="connsiteY34" fmla="*/ 274734 h 877527"/>
              <a:gd name="connsiteX35" fmla="*/ 378742 w 864827"/>
              <a:gd name="connsiteY35" fmla="*/ 290566 h 877527"/>
              <a:gd name="connsiteX36" fmla="*/ 394927 w 864827"/>
              <a:gd name="connsiteY36" fmla="*/ 329067 h 877527"/>
              <a:gd name="connsiteX37" fmla="*/ 394927 w 864827"/>
              <a:gd name="connsiteY37" fmla="*/ 557192 h 877527"/>
              <a:gd name="connsiteX38" fmla="*/ 394927 w 864827"/>
              <a:gd name="connsiteY38" fmla="*/ 575903 h 877527"/>
              <a:gd name="connsiteX39" fmla="*/ 376224 w 864827"/>
              <a:gd name="connsiteY39" fmla="*/ 575903 h 877527"/>
              <a:gd name="connsiteX40" fmla="*/ 18703 w 864827"/>
              <a:gd name="connsiteY40" fmla="*/ 575903 h 877527"/>
              <a:gd name="connsiteX41" fmla="*/ 0 w 864827"/>
              <a:gd name="connsiteY41" fmla="*/ 575903 h 877527"/>
              <a:gd name="connsiteX42" fmla="*/ 0 w 864827"/>
              <a:gd name="connsiteY42" fmla="*/ 557192 h 877527"/>
              <a:gd name="connsiteX43" fmla="*/ 0 w 864827"/>
              <a:gd name="connsiteY43" fmla="*/ 329067 h 877527"/>
              <a:gd name="connsiteX44" fmla="*/ 15826 w 864827"/>
              <a:gd name="connsiteY44" fmla="*/ 290566 h 877527"/>
              <a:gd name="connsiteX45" fmla="*/ 53952 w 864827"/>
              <a:gd name="connsiteY45" fmla="*/ 274734 h 877527"/>
              <a:gd name="connsiteX46" fmla="*/ 197464 w 864827"/>
              <a:gd name="connsiteY46" fmla="*/ 17463 h 877527"/>
              <a:gd name="connsiteX47" fmla="*/ 283786 w 864827"/>
              <a:gd name="connsiteY47" fmla="*/ 53445 h 877527"/>
              <a:gd name="connsiteX48" fmla="*/ 319395 w 864827"/>
              <a:gd name="connsiteY48" fmla="*/ 140161 h 877527"/>
              <a:gd name="connsiteX49" fmla="*/ 283786 w 864827"/>
              <a:gd name="connsiteY49" fmla="*/ 226518 h 877527"/>
              <a:gd name="connsiteX50" fmla="*/ 197464 w 864827"/>
              <a:gd name="connsiteY50" fmla="*/ 262140 h 877527"/>
              <a:gd name="connsiteX51" fmla="*/ 110781 w 864827"/>
              <a:gd name="connsiteY51" fmla="*/ 226518 h 877527"/>
              <a:gd name="connsiteX52" fmla="*/ 75173 w 864827"/>
              <a:gd name="connsiteY52" fmla="*/ 140161 h 877527"/>
              <a:gd name="connsiteX53" fmla="*/ 110781 w 864827"/>
              <a:gd name="connsiteY53" fmla="*/ 53445 h 877527"/>
              <a:gd name="connsiteX54" fmla="*/ 197464 w 864827"/>
              <a:gd name="connsiteY54" fmla="*/ 17463 h 877527"/>
              <a:gd name="connsiteX55" fmla="*/ 433025 w 864827"/>
              <a:gd name="connsiteY55" fmla="*/ 0 h 877527"/>
              <a:gd name="connsiteX56" fmla="*/ 433025 w 864827"/>
              <a:gd name="connsiteY56" fmla="*/ 66675 h 877527"/>
              <a:gd name="connsiteX57" fmla="*/ 695330 w 864827"/>
              <a:gd name="connsiteY57" fmla="*/ 66675 h 877527"/>
              <a:gd name="connsiteX58" fmla="*/ 714016 w 864827"/>
              <a:gd name="connsiteY58" fmla="*/ 66675 h 877527"/>
              <a:gd name="connsiteX59" fmla="*/ 714016 w 864827"/>
              <a:gd name="connsiteY59" fmla="*/ 85449 h 877527"/>
              <a:gd name="connsiteX60" fmla="*/ 714016 w 864827"/>
              <a:gd name="connsiteY60" fmla="*/ 274277 h 877527"/>
              <a:gd name="connsiteX61" fmla="*/ 676645 w 864827"/>
              <a:gd name="connsiteY61" fmla="*/ 274277 h 877527"/>
              <a:gd name="connsiteX62" fmla="*/ 676645 w 864827"/>
              <a:gd name="connsiteY62" fmla="*/ 104585 h 877527"/>
              <a:gd name="connsiteX63" fmla="*/ 433025 w 864827"/>
              <a:gd name="connsiteY63" fmla="*/ 104585 h 877527"/>
              <a:gd name="connsiteX64" fmla="*/ 433025 w 864827"/>
              <a:gd name="connsiteY64" fmla="*/ 180614 h 877527"/>
              <a:gd name="connsiteX65" fmla="*/ 342900 w 864827"/>
              <a:gd name="connsiteY65" fmla="*/ 90307 h 87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64827" h="877527">
                <a:moveTo>
                  <a:pt x="74612" y="601663"/>
                </a:moveTo>
                <a:lnTo>
                  <a:pt x="112119" y="601663"/>
                </a:lnTo>
                <a:lnTo>
                  <a:pt x="112119" y="771354"/>
                </a:lnTo>
                <a:lnTo>
                  <a:pt x="357187" y="771354"/>
                </a:lnTo>
                <a:lnTo>
                  <a:pt x="357187" y="696913"/>
                </a:lnTo>
                <a:lnTo>
                  <a:pt x="445730" y="787220"/>
                </a:lnTo>
                <a:lnTo>
                  <a:pt x="357187" y="877527"/>
                </a:lnTo>
                <a:lnTo>
                  <a:pt x="357187" y="809264"/>
                </a:lnTo>
                <a:lnTo>
                  <a:pt x="93365" y="809264"/>
                </a:lnTo>
                <a:lnTo>
                  <a:pt x="74612" y="809264"/>
                </a:lnTo>
                <a:lnTo>
                  <a:pt x="74612" y="790129"/>
                </a:lnTo>
                <a:close/>
                <a:moveTo>
                  <a:pt x="523852" y="573184"/>
                </a:moveTo>
                <a:lnTo>
                  <a:pt x="810876" y="573184"/>
                </a:lnTo>
                <a:cubicBezTo>
                  <a:pt x="825622" y="573184"/>
                  <a:pt x="838931" y="579301"/>
                  <a:pt x="849002" y="589016"/>
                </a:cubicBezTo>
                <a:cubicBezTo>
                  <a:pt x="858713" y="599091"/>
                  <a:pt x="864827" y="612404"/>
                  <a:pt x="864827" y="627157"/>
                </a:cubicBezTo>
                <a:lnTo>
                  <a:pt x="864827" y="855283"/>
                </a:lnTo>
                <a:lnTo>
                  <a:pt x="864827" y="874353"/>
                </a:lnTo>
                <a:lnTo>
                  <a:pt x="846124" y="874353"/>
                </a:lnTo>
                <a:lnTo>
                  <a:pt x="488603" y="874353"/>
                </a:lnTo>
                <a:lnTo>
                  <a:pt x="469900" y="874353"/>
                </a:lnTo>
                <a:lnTo>
                  <a:pt x="469900" y="855283"/>
                </a:lnTo>
                <a:lnTo>
                  <a:pt x="469900" y="627157"/>
                </a:lnTo>
                <a:cubicBezTo>
                  <a:pt x="469900" y="612404"/>
                  <a:pt x="476015" y="599091"/>
                  <a:pt x="485726" y="589016"/>
                </a:cubicBezTo>
                <a:cubicBezTo>
                  <a:pt x="495437" y="579301"/>
                  <a:pt x="509105" y="573184"/>
                  <a:pt x="523852" y="573184"/>
                </a:cubicBezTo>
                <a:close/>
                <a:moveTo>
                  <a:pt x="667364" y="315913"/>
                </a:moveTo>
                <a:cubicBezTo>
                  <a:pt x="701174" y="315913"/>
                  <a:pt x="731746" y="329586"/>
                  <a:pt x="753687" y="351895"/>
                </a:cubicBezTo>
                <a:cubicBezTo>
                  <a:pt x="775987" y="373844"/>
                  <a:pt x="789655" y="404428"/>
                  <a:pt x="789655" y="438251"/>
                </a:cubicBezTo>
                <a:cubicBezTo>
                  <a:pt x="789655" y="472075"/>
                  <a:pt x="775987" y="502659"/>
                  <a:pt x="753687" y="524608"/>
                </a:cubicBezTo>
                <a:cubicBezTo>
                  <a:pt x="731746" y="546917"/>
                  <a:pt x="701174" y="560590"/>
                  <a:pt x="667364" y="560590"/>
                </a:cubicBezTo>
                <a:cubicBezTo>
                  <a:pt x="633554" y="560590"/>
                  <a:pt x="602981" y="546917"/>
                  <a:pt x="581041" y="524608"/>
                </a:cubicBezTo>
                <a:cubicBezTo>
                  <a:pt x="558741" y="502659"/>
                  <a:pt x="545073" y="472075"/>
                  <a:pt x="545073" y="438251"/>
                </a:cubicBezTo>
                <a:cubicBezTo>
                  <a:pt x="545073" y="404428"/>
                  <a:pt x="558741" y="373844"/>
                  <a:pt x="581041" y="351895"/>
                </a:cubicBezTo>
                <a:cubicBezTo>
                  <a:pt x="602981" y="329586"/>
                  <a:pt x="633554" y="315913"/>
                  <a:pt x="667364" y="315913"/>
                </a:cubicBezTo>
                <a:close/>
                <a:moveTo>
                  <a:pt x="53952" y="274734"/>
                </a:moveTo>
                <a:lnTo>
                  <a:pt x="340975" y="274734"/>
                </a:lnTo>
                <a:cubicBezTo>
                  <a:pt x="355722" y="274734"/>
                  <a:pt x="369031" y="280851"/>
                  <a:pt x="378742" y="290566"/>
                </a:cubicBezTo>
                <a:cubicBezTo>
                  <a:pt x="388813" y="300281"/>
                  <a:pt x="394927" y="314314"/>
                  <a:pt x="394927" y="329067"/>
                </a:cubicBezTo>
                <a:lnTo>
                  <a:pt x="394927" y="557192"/>
                </a:lnTo>
                <a:lnTo>
                  <a:pt x="394927" y="575903"/>
                </a:lnTo>
                <a:lnTo>
                  <a:pt x="376224" y="575903"/>
                </a:lnTo>
                <a:lnTo>
                  <a:pt x="18703" y="575903"/>
                </a:lnTo>
                <a:lnTo>
                  <a:pt x="0" y="575903"/>
                </a:lnTo>
                <a:lnTo>
                  <a:pt x="0" y="557192"/>
                </a:lnTo>
                <a:lnTo>
                  <a:pt x="0" y="329067"/>
                </a:lnTo>
                <a:cubicBezTo>
                  <a:pt x="0" y="314314"/>
                  <a:pt x="5755" y="300281"/>
                  <a:pt x="15826" y="290566"/>
                </a:cubicBezTo>
                <a:cubicBezTo>
                  <a:pt x="25537" y="280851"/>
                  <a:pt x="38845" y="274734"/>
                  <a:pt x="53952" y="274734"/>
                </a:cubicBezTo>
                <a:close/>
                <a:moveTo>
                  <a:pt x="197464" y="17463"/>
                </a:moveTo>
                <a:cubicBezTo>
                  <a:pt x="230914" y="17463"/>
                  <a:pt x="261486" y="31496"/>
                  <a:pt x="283786" y="53445"/>
                </a:cubicBezTo>
                <a:cubicBezTo>
                  <a:pt x="306087" y="75394"/>
                  <a:pt x="319395" y="106338"/>
                  <a:pt x="319395" y="140161"/>
                </a:cubicBezTo>
                <a:cubicBezTo>
                  <a:pt x="319395" y="173625"/>
                  <a:pt x="306087" y="204209"/>
                  <a:pt x="283786" y="226518"/>
                </a:cubicBezTo>
                <a:cubicBezTo>
                  <a:pt x="261486" y="248827"/>
                  <a:pt x="230914" y="262140"/>
                  <a:pt x="197464" y="262140"/>
                </a:cubicBezTo>
                <a:cubicBezTo>
                  <a:pt x="163654" y="262140"/>
                  <a:pt x="133081" y="248827"/>
                  <a:pt x="110781" y="226518"/>
                </a:cubicBezTo>
                <a:cubicBezTo>
                  <a:pt x="88841" y="204209"/>
                  <a:pt x="75173" y="173625"/>
                  <a:pt x="75173" y="140161"/>
                </a:cubicBezTo>
                <a:cubicBezTo>
                  <a:pt x="75173" y="106338"/>
                  <a:pt x="88841" y="75394"/>
                  <a:pt x="110781" y="53445"/>
                </a:cubicBezTo>
                <a:cubicBezTo>
                  <a:pt x="133081" y="31496"/>
                  <a:pt x="163654" y="17463"/>
                  <a:pt x="197464" y="17463"/>
                </a:cubicBezTo>
                <a:close/>
                <a:moveTo>
                  <a:pt x="433025" y="0"/>
                </a:moveTo>
                <a:lnTo>
                  <a:pt x="433025" y="66675"/>
                </a:lnTo>
                <a:lnTo>
                  <a:pt x="695330" y="66675"/>
                </a:lnTo>
                <a:lnTo>
                  <a:pt x="714016" y="66675"/>
                </a:lnTo>
                <a:lnTo>
                  <a:pt x="714016" y="85449"/>
                </a:lnTo>
                <a:lnTo>
                  <a:pt x="714016" y="274277"/>
                </a:lnTo>
                <a:lnTo>
                  <a:pt x="676645" y="274277"/>
                </a:lnTo>
                <a:lnTo>
                  <a:pt x="676645" y="104585"/>
                </a:lnTo>
                <a:lnTo>
                  <a:pt x="433025" y="104585"/>
                </a:lnTo>
                <a:lnTo>
                  <a:pt x="433025" y="180614"/>
                </a:lnTo>
                <a:lnTo>
                  <a:pt x="342900" y="903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41" name="Round Same Side Corner Rectangle 16">
            <a:extLst>
              <a:ext uri="{FF2B5EF4-FFF2-40B4-BE49-F238E27FC236}">
                <a16:creationId xmlns:a16="http://schemas.microsoft.com/office/drawing/2014/main" id="{E8352ADC-F57B-099F-8CED-BC4E4F869CDD}"/>
              </a:ext>
            </a:extLst>
          </p:cNvPr>
          <p:cNvSpPr/>
          <p:nvPr/>
        </p:nvSpPr>
        <p:spPr>
          <a:xfrm>
            <a:off x="509308" y="3938754"/>
            <a:ext cx="3353769" cy="113932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Digitale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*r Innovator*in</a:t>
            </a:r>
          </a:p>
        </p:txBody>
      </p:sp>
      <p:sp>
        <p:nvSpPr>
          <p:cNvPr id="43" name="Round Same Side Corner Rectangle 24">
            <a:extLst>
              <a:ext uri="{FF2B5EF4-FFF2-40B4-BE49-F238E27FC236}">
                <a16:creationId xmlns:a16="http://schemas.microsoft.com/office/drawing/2014/main" id="{EB7BA57F-E1CA-3940-E158-2E8870BD977F}"/>
              </a:ext>
            </a:extLst>
          </p:cNvPr>
          <p:cNvSpPr/>
          <p:nvPr/>
        </p:nvSpPr>
        <p:spPr>
          <a:xfrm>
            <a:off x="4419115" y="3941900"/>
            <a:ext cx="3353769" cy="113617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Scouting</a:t>
            </a:r>
          </a:p>
          <a:p>
            <a:pPr marL="285750" indent="-2857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Pilotieren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im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Digitallabor</a:t>
            </a:r>
            <a:endParaRPr lang="en-US" sz="16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Schrittweises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Ausrollen</a:t>
            </a:r>
            <a:endParaRPr lang="en-US" sz="16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Round Same Side Corner Rectangle 32">
            <a:extLst>
              <a:ext uri="{FF2B5EF4-FFF2-40B4-BE49-F238E27FC236}">
                <a16:creationId xmlns:a16="http://schemas.microsoft.com/office/drawing/2014/main" id="{34A07526-9130-ABA5-2044-6FE5F7830B25}"/>
              </a:ext>
            </a:extLst>
          </p:cNvPr>
          <p:cNvSpPr/>
          <p:nvPr/>
        </p:nvSpPr>
        <p:spPr>
          <a:xfrm>
            <a:off x="8328923" y="3954246"/>
            <a:ext cx="3353769" cy="110834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Neue Tools</a:t>
            </a:r>
          </a:p>
          <a:p>
            <a:pPr marL="285750" indent="-2857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Hardwareanforderungen</a:t>
            </a:r>
            <a:endParaRPr lang="en-US" sz="16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Schnittstellen</a:t>
            </a:r>
            <a:endParaRPr lang="en-US" sz="16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DD479E12-A6B9-0D08-849E-B828BF024A0C}"/>
              </a:ext>
            </a:extLst>
          </p:cNvPr>
          <p:cNvSpPr txBox="1">
            <a:spLocks/>
          </p:cNvSpPr>
          <p:nvPr/>
        </p:nvSpPr>
        <p:spPr>
          <a:xfrm>
            <a:off x="9083571" y="4100497"/>
            <a:ext cx="1844474" cy="815839"/>
          </a:xfrm>
          <a:prstGeom prst="flowChartAlternateProcess">
            <a:avLst/>
          </a:prstGeom>
        </p:spPr>
        <p:txBody>
          <a:bodyPr vert="horz" wrap="square" lIns="45720" tIns="22860" rIns="45720" bIns="22860" rtlCol="0" anchor="ctr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55F054-75DB-FD16-D722-ABFC09A88952}"/>
              </a:ext>
            </a:extLst>
          </p:cNvPr>
          <p:cNvSpPr txBox="1"/>
          <p:nvPr/>
        </p:nvSpPr>
        <p:spPr>
          <a:xfrm>
            <a:off x="11295662" y="158045"/>
            <a:ext cx="154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NEU</a:t>
            </a:r>
          </a:p>
        </p:txBody>
      </p:sp>
      <p:sp>
        <p:nvSpPr>
          <p:cNvPr id="4" name="Freeform 894">
            <a:extLst>
              <a:ext uri="{FF2B5EF4-FFF2-40B4-BE49-F238E27FC236}">
                <a16:creationId xmlns:a16="http://schemas.microsoft.com/office/drawing/2014/main" id="{BEE7E046-1AFF-7F3F-E41B-93BA3964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08" y="646659"/>
            <a:ext cx="788177" cy="763036"/>
          </a:xfrm>
          <a:custGeom>
            <a:avLst/>
            <a:gdLst/>
            <a:ahLst/>
            <a:cxnLst/>
            <a:rect l="0" t="0" r="r" b="b"/>
            <a:pathLst>
              <a:path w="306027" h="306026">
                <a:moveTo>
                  <a:pt x="158682" y="198437"/>
                </a:moveTo>
                <a:lnTo>
                  <a:pt x="217194" y="198437"/>
                </a:lnTo>
                <a:cubicBezTo>
                  <a:pt x="219361" y="198437"/>
                  <a:pt x="221889" y="200269"/>
                  <a:pt x="221889" y="202833"/>
                </a:cubicBezTo>
                <a:cubicBezTo>
                  <a:pt x="221889" y="205764"/>
                  <a:pt x="219361" y="207596"/>
                  <a:pt x="217194" y="207596"/>
                </a:cubicBezTo>
                <a:lnTo>
                  <a:pt x="158682" y="207596"/>
                </a:lnTo>
                <a:cubicBezTo>
                  <a:pt x="155793" y="207596"/>
                  <a:pt x="153987" y="205764"/>
                  <a:pt x="153987" y="202833"/>
                </a:cubicBezTo>
                <a:cubicBezTo>
                  <a:pt x="153987" y="200269"/>
                  <a:pt x="155793" y="198437"/>
                  <a:pt x="158682" y="198437"/>
                </a:cubicBezTo>
                <a:close/>
                <a:moveTo>
                  <a:pt x="93560" y="198437"/>
                </a:moveTo>
                <a:lnTo>
                  <a:pt x="128332" y="198437"/>
                </a:lnTo>
                <a:cubicBezTo>
                  <a:pt x="130841" y="198437"/>
                  <a:pt x="132992" y="200269"/>
                  <a:pt x="132992" y="202833"/>
                </a:cubicBezTo>
                <a:cubicBezTo>
                  <a:pt x="132992" y="205764"/>
                  <a:pt x="130841" y="207596"/>
                  <a:pt x="128332" y="207596"/>
                </a:cubicBezTo>
                <a:lnTo>
                  <a:pt x="93560" y="207596"/>
                </a:lnTo>
                <a:cubicBezTo>
                  <a:pt x="91051" y="207596"/>
                  <a:pt x="88900" y="205764"/>
                  <a:pt x="88900" y="202833"/>
                </a:cubicBezTo>
                <a:cubicBezTo>
                  <a:pt x="88900" y="200269"/>
                  <a:pt x="91051" y="198437"/>
                  <a:pt x="93560" y="198437"/>
                </a:cubicBezTo>
                <a:close/>
                <a:moveTo>
                  <a:pt x="195220" y="166687"/>
                </a:moveTo>
                <a:lnTo>
                  <a:pt x="253679" y="166687"/>
                </a:lnTo>
                <a:cubicBezTo>
                  <a:pt x="256220" y="166687"/>
                  <a:pt x="258399" y="168804"/>
                  <a:pt x="258399" y="171273"/>
                </a:cubicBezTo>
                <a:cubicBezTo>
                  <a:pt x="258399" y="173390"/>
                  <a:pt x="256220" y="175859"/>
                  <a:pt x="253679" y="175859"/>
                </a:cubicBezTo>
                <a:lnTo>
                  <a:pt x="195220" y="175859"/>
                </a:lnTo>
                <a:cubicBezTo>
                  <a:pt x="192679" y="175859"/>
                  <a:pt x="190500" y="173390"/>
                  <a:pt x="190500" y="171273"/>
                </a:cubicBezTo>
                <a:cubicBezTo>
                  <a:pt x="190500" y="168804"/>
                  <a:pt x="192679" y="166687"/>
                  <a:pt x="195220" y="166687"/>
                </a:cubicBezTo>
                <a:close/>
                <a:moveTo>
                  <a:pt x="93537" y="166687"/>
                </a:moveTo>
                <a:lnTo>
                  <a:pt x="164869" y="166687"/>
                </a:lnTo>
                <a:cubicBezTo>
                  <a:pt x="167366" y="166687"/>
                  <a:pt x="169505" y="168804"/>
                  <a:pt x="169505" y="171273"/>
                </a:cubicBezTo>
                <a:cubicBezTo>
                  <a:pt x="169505" y="173390"/>
                  <a:pt x="167366" y="175859"/>
                  <a:pt x="164869" y="175859"/>
                </a:cubicBezTo>
                <a:lnTo>
                  <a:pt x="93537" y="175859"/>
                </a:lnTo>
                <a:cubicBezTo>
                  <a:pt x="91040" y="175859"/>
                  <a:pt x="88900" y="173390"/>
                  <a:pt x="88900" y="171273"/>
                </a:cubicBezTo>
                <a:cubicBezTo>
                  <a:pt x="88900" y="168804"/>
                  <a:pt x="91040" y="166687"/>
                  <a:pt x="93537" y="166687"/>
                </a:cubicBezTo>
                <a:close/>
                <a:moveTo>
                  <a:pt x="222070" y="91603"/>
                </a:moveTo>
                <a:lnTo>
                  <a:pt x="216674" y="102707"/>
                </a:lnTo>
                <a:cubicBezTo>
                  <a:pt x="215954" y="104140"/>
                  <a:pt x="214515" y="105214"/>
                  <a:pt x="213077" y="105214"/>
                </a:cubicBezTo>
                <a:lnTo>
                  <a:pt x="200486" y="107364"/>
                </a:lnTo>
                <a:lnTo>
                  <a:pt x="209479" y="115961"/>
                </a:lnTo>
                <a:cubicBezTo>
                  <a:pt x="210918" y="117035"/>
                  <a:pt x="211278" y="118468"/>
                  <a:pt x="210918" y="119901"/>
                </a:cubicBezTo>
                <a:lnTo>
                  <a:pt x="208760" y="132438"/>
                </a:lnTo>
                <a:lnTo>
                  <a:pt x="219911" y="126707"/>
                </a:lnTo>
                <a:cubicBezTo>
                  <a:pt x="221350" y="125632"/>
                  <a:pt x="222789" y="125632"/>
                  <a:pt x="224228" y="126707"/>
                </a:cubicBezTo>
                <a:lnTo>
                  <a:pt x="235380" y="132438"/>
                </a:lnTo>
                <a:lnTo>
                  <a:pt x="233221" y="119901"/>
                </a:lnTo>
                <a:cubicBezTo>
                  <a:pt x="232862" y="118468"/>
                  <a:pt x="233221" y="117035"/>
                  <a:pt x="234660" y="115961"/>
                </a:cubicBezTo>
                <a:lnTo>
                  <a:pt x="243654" y="107364"/>
                </a:lnTo>
                <a:lnTo>
                  <a:pt x="231063" y="105214"/>
                </a:lnTo>
                <a:cubicBezTo>
                  <a:pt x="229624" y="105214"/>
                  <a:pt x="228545" y="104140"/>
                  <a:pt x="227825" y="102707"/>
                </a:cubicBezTo>
                <a:lnTo>
                  <a:pt x="222070" y="91603"/>
                </a:lnTo>
                <a:close/>
                <a:moveTo>
                  <a:pt x="125233" y="91603"/>
                </a:moveTo>
                <a:lnTo>
                  <a:pt x="119477" y="102707"/>
                </a:lnTo>
                <a:cubicBezTo>
                  <a:pt x="119117" y="104140"/>
                  <a:pt x="117678" y="105214"/>
                  <a:pt x="116240" y="105214"/>
                </a:cubicBezTo>
                <a:lnTo>
                  <a:pt x="103649" y="107364"/>
                </a:lnTo>
                <a:lnTo>
                  <a:pt x="112642" y="115961"/>
                </a:lnTo>
                <a:cubicBezTo>
                  <a:pt x="113721" y="117035"/>
                  <a:pt x="114441" y="118468"/>
                  <a:pt x="114081" y="119901"/>
                </a:cubicBezTo>
                <a:lnTo>
                  <a:pt x="111923" y="132438"/>
                </a:lnTo>
                <a:lnTo>
                  <a:pt x="123074" y="126707"/>
                </a:lnTo>
                <a:cubicBezTo>
                  <a:pt x="123794" y="126349"/>
                  <a:pt x="124513" y="125990"/>
                  <a:pt x="125233" y="125990"/>
                </a:cubicBezTo>
                <a:cubicBezTo>
                  <a:pt x="125952" y="125990"/>
                  <a:pt x="126672" y="126349"/>
                  <a:pt x="127391" y="126707"/>
                </a:cubicBezTo>
                <a:lnTo>
                  <a:pt x="138543" y="132438"/>
                </a:lnTo>
                <a:lnTo>
                  <a:pt x="136384" y="119901"/>
                </a:lnTo>
                <a:cubicBezTo>
                  <a:pt x="136025" y="118468"/>
                  <a:pt x="136384" y="117035"/>
                  <a:pt x="137823" y="115961"/>
                </a:cubicBezTo>
                <a:lnTo>
                  <a:pt x="146457" y="107364"/>
                </a:lnTo>
                <a:lnTo>
                  <a:pt x="134226" y="105214"/>
                </a:lnTo>
                <a:cubicBezTo>
                  <a:pt x="132787" y="105214"/>
                  <a:pt x="131348" y="104140"/>
                  <a:pt x="130988" y="102707"/>
                </a:cubicBezTo>
                <a:lnTo>
                  <a:pt x="125233" y="91603"/>
                </a:lnTo>
                <a:close/>
                <a:moveTo>
                  <a:pt x="218113" y="79424"/>
                </a:moveTo>
                <a:cubicBezTo>
                  <a:pt x="219552" y="76200"/>
                  <a:pt x="224948" y="76200"/>
                  <a:pt x="226027" y="79424"/>
                </a:cubicBezTo>
                <a:lnTo>
                  <a:pt x="235020" y="96618"/>
                </a:lnTo>
                <a:lnTo>
                  <a:pt x="254086" y="99483"/>
                </a:lnTo>
                <a:cubicBezTo>
                  <a:pt x="255884" y="99841"/>
                  <a:pt x="257323" y="100916"/>
                  <a:pt x="258043" y="102707"/>
                </a:cubicBezTo>
                <a:cubicBezTo>
                  <a:pt x="258402" y="104140"/>
                  <a:pt x="258043" y="105931"/>
                  <a:pt x="256604" y="107364"/>
                </a:cubicBezTo>
                <a:lnTo>
                  <a:pt x="242574" y="120976"/>
                </a:lnTo>
                <a:lnTo>
                  <a:pt x="246172" y="139960"/>
                </a:lnTo>
                <a:cubicBezTo>
                  <a:pt x="246172" y="141751"/>
                  <a:pt x="245812" y="143542"/>
                  <a:pt x="244013" y="144617"/>
                </a:cubicBezTo>
                <a:cubicBezTo>
                  <a:pt x="243294" y="144975"/>
                  <a:pt x="242574" y="145333"/>
                  <a:pt x="241495" y="145333"/>
                </a:cubicBezTo>
                <a:cubicBezTo>
                  <a:pt x="240776" y="145333"/>
                  <a:pt x="240056" y="144975"/>
                  <a:pt x="239337" y="144975"/>
                </a:cubicBezTo>
                <a:lnTo>
                  <a:pt x="222070" y="136020"/>
                </a:lnTo>
                <a:lnTo>
                  <a:pt x="204803" y="144975"/>
                </a:lnTo>
                <a:cubicBezTo>
                  <a:pt x="203364" y="145692"/>
                  <a:pt x="201205" y="145333"/>
                  <a:pt x="200126" y="144617"/>
                </a:cubicBezTo>
                <a:cubicBezTo>
                  <a:pt x="198687" y="143542"/>
                  <a:pt x="197968" y="141751"/>
                  <a:pt x="197968" y="139960"/>
                </a:cubicBezTo>
                <a:lnTo>
                  <a:pt x="201565" y="120976"/>
                </a:lnTo>
                <a:lnTo>
                  <a:pt x="187536" y="107364"/>
                </a:lnTo>
                <a:cubicBezTo>
                  <a:pt x="186097" y="105931"/>
                  <a:pt x="185737" y="104140"/>
                  <a:pt x="186097" y="102707"/>
                </a:cubicBezTo>
                <a:cubicBezTo>
                  <a:pt x="186816" y="100916"/>
                  <a:pt x="188255" y="99841"/>
                  <a:pt x="190054" y="99483"/>
                </a:cubicBezTo>
                <a:lnTo>
                  <a:pt x="209479" y="96618"/>
                </a:lnTo>
                <a:lnTo>
                  <a:pt x="218113" y="79424"/>
                </a:lnTo>
                <a:close/>
                <a:moveTo>
                  <a:pt x="120916" y="79424"/>
                </a:moveTo>
                <a:cubicBezTo>
                  <a:pt x="122715" y="76200"/>
                  <a:pt x="127751" y="76200"/>
                  <a:pt x="129190" y="79424"/>
                </a:cubicBezTo>
                <a:lnTo>
                  <a:pt x="137823" y="96618"/>
                </a:lnTo>
                <a:lnTo>
                  <a:pt x="157249" y="99483"/>
                </a:lnTo>
                <a:cubicBezTo>
                  <a:pt x="159047" y="99841"/>
                  <a:pt x="160486" y="100916"/>
                  <a:pt x="160846" y="102707"/>
                </a:cubicBezTo>
                <a:cubicBezTo>
                  <a:pt x="161565" y="104140"/>
                  <a:pt x="161206" y="105931"/>
                  <a:pt x="160126" y="107364"/>
                </a:cubicBezTo>
                <a:lnTo>
                  <a:pt x="145737" y="120976"/>
                </a:lnTo>
                <a:lnTo>
                  <a:pt x="149335" y="139960"/>
                </a:lnTo>
                <a:cubicBezTo>
                  <a:pt x="149335" y="141751"/>
                  <a:pt x="148615" y="143542"/>
                  <a:pt x="147176" y="144617"/>
                </a:cubicBezTo>
                <a:cubicBezTo>
                  <a:pt x="146097" y="145333"/>
                  <a:pt x="144298" y="145692"/>
                  <a:pt x="142500" y="144975"/>
                </a:cubicBezTo>
                <a:lnTo>
                  <a:pt x="125233" y="136020"/>
                </a:lnTo>
                <a:lnTo>
                  <a:pt x="107966" y="144975"/>
                </a:lnTo>
                <a:cubicBezTo>
                  <a:pt x="107246" y="144975"/>
                  <a:pt x="106527" y="145333"/>
                  <a:pt x="105807" y="145333"/>
                </a:cubicBezTo>
                <a:cubicBezTo>
                  <a:pt x="104728" y="145333"/>
                  <a:pt x="104009" y="144975"/>
                  <a:pt x="103289" y="144617"/>
                </a:cubicBezTo>
                <a:cubicBezTo>
                  <a:pt x="101491" y="143542"/>
                  <a:pt x="101131" y="141751"/>
                  <a:pt x="101131" y="139960"/>
                </a:cubicBezTo>
                <a:lnTo>
                  <a:pt x="104728" y="120976"/>
                </a:lnTo>
                <a:lnTo>
                  <a:pt x="90699" y="107364"/>
                </a:lnTo>
                <a:cubicBezTo>
                  <a:pt x="89260" y="105931"/>
                  <a:pt x="88900" y="104140"/>
                  <a:pt x="89260" y="102707"/>
                </a:cubicBezTo>
                <a:cubicBezTo>
                  <a:pt x="89979" y="100916"/>
                  <a:pt x="91418" y="99841"/>
                  <a:pt x="93217" y="99483"/>
                </a:cubicBezTo>
                <a:lnTo>
                  <a:pt x="112283" y="96618"/>
                </a:lnTo>
                <a:lnTo>
                  <a:pt x="120916" y="79424"/>
                </a:lnTo>
                <a:close/>
                <a:moveTo>
                  <a:pt x="272928" y="25513"/>
                </a:moveTo>
                <a:cubicBezTo>
                  <a:pt x="274393" y="23812"/>
                  <a:pt x="277690" y="23812"/>
                  <a:pt x="279522" y="25513"/>
                </a:cubicBezTo>
                <a:cubicBezTo>
                  <a:pt x="280254" y="26193"/>
                  <a:pt x="280621" y="27554"/>
                  <a:pt x="280621" y="28574"/>
                </a:cubicBezTo>
                <a:cubicBezTo>
                  <a:pt x="280621" y="29595"/>
                  <a:pt x="280254" y="30956"/>
                  <a:pt x="279522" y="31636"/>
                </a:cubicBezTo>
                <a:cubicBezTo>
                  <a:pt x="278789" y="32316"/>
                  <a:pt x="277324" y="32997"/>
                  <a:pt x="276225" y="32997"/>
                </a:cubicBezTo>
                <a:cubicBezTo>
                  <a:pt x="274759" y="32997"/>
                  <a:pt x="273660" y="32316"/>
                  <a:pt x="272928" y="31636"/>
                </a:cubicBezTo>
                <a:cubicBezTo>
                  <a:pt x="272195" y="30956"/>
                  <a:pt x="271462" y="29595"/>
                  <a:pt x="271462" y="28574"/>
                </a:cubicBezTo>
                <a:cubicBezTo>
                  <a:pt x="271462" y="27554"/>
                  <a:pt x="271828" y="26193"/>
                  <a:pt x="272928" y="25513"/>
                </a:cubicBezTo>
                <a:close/>
                <a:moveTo>
                  <a:pt x="222073" y="25513"/>
                </a:moveTo>
                <a:cubicBezTo>
                  <a:pt x="223837" y="23812"/>
                  <a:pt x="227012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316"/>
                  <a:pt x="226307" y="32997"/>
                  <a:pt x="225248" y="32997"/>
                </a:cubicBezTo>
                <a:cubicBezTo>
                  <a:pt x="224190" y="32997"/>
                  <a:pt x="222779" y="32316"/>
                  <a:pt x="222073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073" y="25513"/>
                </a:cubicBezTo>
                <a:close/>
                <a:moveTo>
                  <a:pt x="250648" y="23812"/>
                </a:moveTo>
                <a:cubicBezTo>
                  <a:pt x="253118" y="23812"/>
                  <a:pt x="255234" y="25929"/>
                  <a:pt x="255234" y="28398"/>
                </a:cubicBezTo>
                <a:cubicBezTo>
                  <a:pt x="255234" y="30867"/>
                  <a:pt x="253118" y="32984"/>
                  <a:pt x="250648" y="32984"/>
                </a:cubicBezTo>
                <a:cubicBezTo>
                  <a:pt x="248179" y="32984"/>
                  <a:pt x="246062" y="30867"/>
                  <a:pt x="246062" y="28398"/>
                </a:cubicBezTo>
                <a:cubicBezTo>
                  <a:pt x="246062" y="25929"/>
                  <a:pt x="248179" y="23812"/>
                  <a:pt x="250648" y="23812"/>
                </a:cubicBezTo>
                <a:close/>
                <a:moveTo>
                  <a:pt x="9372" y="9383"/>
                </a:moveTo>
                <a:lnTo>
                  <a:pt x="9372" y="46192"/>
                </a:lnTo>
                <a:lnTo>
                  <a:pt x="296655" y="46192"/>
                </a:lnTo>
                <a:lnTo>
                  <a:pt x="296655" y="9383"/>
                </a:lnTo>
                <a:lnTo>
                  <a:pt x="9372" y="9383"/>
                </a:lnTo>
                <a:close/>
                <a:moveTo>
                  <a:pt x="4686" y="0"/>
                </a:moveTo>
                <a:lnTo>
                  <a:pt x="301341" y="0"/>
                </a:lnTo>
                <a:cubicBezTo>
                  <a:pt x="303864" y="0"/>
                  <a:pt x="306027" y="2165"/>
                  <a:pt x="306027" y="4691"/>
                </a:cubicBezTo>
                <a:lnTo>
                  <a:pt x="306027" y="50884"/>
                </a:lnTo>
                <a:lnTo>
                  <a:pt x="306027" y="236737"/>
                </a:lnTo>
                <a:cubicBezTo>
                  <a:pt x="306027" y="239263"/>
                  <a:pt x="303864" y="241429"/>
                  <a:pt x="301341" y="241429"/>
                </a:cubicBezTo>
                <a:lnTo>
                  <a:pt x="130845" y="241429"/>
                </a:lnTo>
                <a:lnTo>
                  <a:pt x="79660" y="271021"/>
                </a:lnTo>
                <a:cubicBezTo>
                  <a:pt x="78940" y="271382"/>
                  <a:pt x="77858" y="271382"/>
                  <a:pt x="77137" y="271382"/>
                </a:cubicBezTo>
                <a:cubicBezTo>
                  <a:pt x="76416" y="271382"/>
                  <a:pt x="75695" y="271382"/>
                  <a:pt x="74975" y="271021"/>
                </a:cubicBezTo>
                <a:cubicBezTo>
                  <a:pt x="73533" y="269938"/>
                  <a:pt x="72451" y="268495"/>
                  <a:pt x="72451" y="266690"/>
                </a:cubicBezTo>
                <a:lnTo>
                  <a:pt x="72451" y="241429"/>
                </a:lnTo>
                <a:lnTo>
                  <a:pt x="47580" y="241429"/>
                </a:lnTo>
                <a:cubicBezTo>
                  <a:pt x="45057" y="241429"/>
                  <a:pt x="42894" y="239263"/>
                  <a:pt x="42894" y="236737"/>
                </a:cubicBezTo>
                <a:lnTo>
                  <a:pt x="42894" y="80115"/>
                </a:lnTo>
                <a:cubicBezTo>
                  <a:pt x="42894" y="77589"/>
                  <a:pt x="45057" y="75424"/>
                  <a:pt x="47580" y="75424"/>
                </a:cubicBezTo>
                <a:cubicBezTo>
                  <a:pt x="50103" y="75424"/>
                  <a:pt x="52266" y="77589"/>
                  <a:pt x="52266" y="80115"/>
                </a:cubicBezTo>
                <a:lnTo>
                  <a:pt x="52266" y="232046"/>
                </a:lnTo>
                <a:lnTo>
                  <a:pt x="77137" y="232046"/>
                </a:lnTo>
                <a:cubicBezTo>
                  <a:pt x="79660" y="232046"/>
                  <a:pt x="81823" y="234211"/>
                  <a:pt x="81823" y="236737"/>
                </a:cubicBezTo>
                <a:lnTo>
                  <a:pt x="81823" y="258751"/>
                </a:lnTo>
                <a:lnTo>
                  <a:pt x="127601" y="232768"/>
                </a:lnTo>
                <a:cubicBezTo>
                  <a:pt x="128322" y="232407"/>
                  <a:pt x="129043" y="232046"/>
                  <a:pt x="129764" y="232046"/>
                </a:cubicBezTo>
                <a:lnTo>
                  <a:pt x="296655" y="232046"/>
                </a:lnTo>
                <a:lnTo>
                  <a:pt x="296655" y="55575"/>
                </a:lnTo>
                <a:lnTo>
                  <a:pt x="9372" y="55575"/>
                </a:lnTo>
                <a:lnTo>
                  <a:pt x="9372" y="297004"/>
                </a:lnTo>
                <a:lnTo>
                  <a:pt x="296655" y="297004"/>
                </a:lnTo>
                <a:lnTo>
                  <a:pt x="296655" y="269577"/>
                </a:lnTo>
                <a:cubicBezTo>
                  <a:pt x="296655" y="267051"/>
                  <a:pt x="298818" y="264886"/>
                  <a:pt x="301341" y="264886"/>
                </a:cubicBezTo>
                <a:cubicBezTo>
                  <a:pt x="303864" y="264886"/>
                  <a:pt x="306027" y="267051"/>
                  <a:pt x="306027" y="269577"/>
                </a:cubicBezTo>
                <a:lnTo>
                  <a:pt x="306027" y="301335"/>
                </a:lnTo>
                <a:cubicBezTo>
                  <a:pt x="306027" y="304222"/>
                  <a:pt x="303864" y="306026"/>
                  <a:pt x="301341" y="306026"/>
                </a:cubicBezTo>
                <a:lnTo>
                  <a:pt x="4686" y="306026"/>
                </a:lnTo>
                <a:cubicBezTo>
                  <a:pt x="2163" y="306026"/>
                  <a:pt x="0" y="304222"/>
                  <a:pt x="0" y="301335"/>
                </a:cubicBezTo>
                <a:lnTo>
                  <a:pt x="0" y="50884"/>
                </a:lnTo>
                <a:lnTo>
                  <a:pt x="0" y="4691"/>
                </a:lnTo>
                <a:cubicBezTo>
                  <a:pt x="0" y="2165"/>
                  <a:pt x="2163" y="0"/>
                  <a:pt x="468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7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2A19D-F97C-91A8-1F37-63D8FAF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98" y="371702"/>
            <a:ext cx="9931363" cy="1325563"/>
          </a:xfrm>
        </p:spPr>
        <p:txBody>
          <a:bodyPr>
            <a:noAutofit/>
          </a:bodyPr>
          <a:lstStyle/>
          <a:p>
            <a:r>
              <a:rPr lang="de-DE" sz="3600" dirty="0"/>
              <a:t>Geschäftsmodellbezogene Digitalisierungsstrategien nehmen die wirtschaftliche Zukunft ins Auge</a:t>
            </a:r>
            <a:endParaRPr lang="de-DE" sz="1200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8F5C97DA-574A-2324-139F-E03DA6F95B59}"/>
              </a:ext>
            </a:extLst>
          </p:cNvPr>
          <p:cNvSpPr/>
          <p:nvPr/>
        </p:nvSpPr>
        <p:spPr>
          <a:xfrm>
            <a:off x="509308" y="3094233"/>
            <a:ext cx="3353769" cy="495300"/>
          </a:xfrm>
          <a:prstGeom prst="flowChartAlternateProcess">
            <a:avLst/>
          </a:prstGeom>
          <a:noFill/>
          <a:ln>
            <a:solidFill>
              <a:srgbClr val="3C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MENSCH</a:t>
            </a: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943CA203-BEC9-4A5B-4C7C-D56EFAF0BC3C}"/>
              </a:ext>
            </a:extLst>
          </p:cNvPr>
          <p:cNvSpPr/>
          <p:nvPr/>
        </p:nvSpPr>
        <p:spPr>
          <a:xfrm>
            <a:off x="4419114" y="3098469"/>
            <a:ext cx="3353768" cy="495300"/>
          </a:xfrm>
          <a:prstGeom prst="flowChartAlternateProcess">
            <a:avLst/>
          </a:prstGeom>
          <a:noFill/>
          <a:ln>
            <a:solidFill>
              <a:srgbClr val="3C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PROZESS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E2D2B525-1B34-F688-02FC-AE8BF2B3D949}"/>
              </a:ext>
            </a:extLst>
          </p:cNvPr>
          <p:cNvSpPr/>
          <p:nvPr/>
        </p:nvSpPr>
        <p:spPr>
          <a:xfrm>
            <a:off x="8328924" y="3095136"/>
            <a:ext cx="3353768" cy="495300"/>
          </a:xfrm>
          <a:prstGeom prst="roundRect">
            <a:avLst/>
          </a:prstGeom>
          <a:noFill/>
          <a:ln>
            <a:solidFill>
              <a:srgbClr val="3CB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Poppins" pitchFamily="2" charset="77"/>
              </a:rPr>
              <a:t>TECHNIK</a:t>
            </a: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id="{1D69BC10-3252-D1EF-46A4-00328274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841" y="2088397"/>
            <a:ext cx="420315" cy="565571"/>
          </a:xfrm>
          <a:custGeom>
            <a:avLst/>
            <a:gdLst>
              <a:gd name="connsiteX0" fmla="*/ 266225 w 652601"/>
              <a:gd name="connsiteY0" fmla="*/ 95393 h 878134"/>
              <a:gd name="connsiteX1" fmla="*/ 380990 w 652601"/>
              <a:gd name="connsiteY1" fmla="*/ 134280 h 878134"/>
              <a:gd name="connsiteX2" fmla="*/ 391423 w 652601"/>
              <a:gd name="connsiteY2" fmla="*/ 143282 h 878134"/>
              <a:gd name="connsiteX3" fmla="*/ 648294 w 652601"/>
              <a:gd name="connsiteY3" fmla="*/ 660698 h 878134"/>
              <a:gd name="connsiteX4" fmla="*/ 651172 w 652601"/>
              <a:gd name="connsiteY4" fmla="*/ 690223 h 878134"/>
              <a:gd name="connsiteX5" fmla="*/ 632464 w 652601"/>
              <a:gd name="connsiteY5" fmla="*/ 713627 h 878134"/>
              <a:gd name="connsiteX6" fmla="*/ 309397 w 652601"/>
              <a:gd name="connsiteY6" fmla="*/ 874577 h 878134"/>
              <a:gd name="connsiteX7" fmla="*/ 279177 w 652601"/>
              <a:gd name="connsiteY7" fmla="*/ 874937 h 878134"/>
              <a:gd name="connsiteX8" fmla="*/ 257591 w 652601"/>
              <a:gd name="connsiteY8" fmla="*/ 854774 h 878134"/>
              <a:gd name="connsiteX9" fmla="*/ 1079 w 652601"/>
              <a:gd name="connsiteY9" fmla="*/ 337358 h 878134"/>
              <a:gd name="connsiteX10" fmla="*/ 0 w 652601"/>
              <a:gd name="connsiteY10" fmla="*/ 323315 h 878134"/>
              <a:gd name="connsiteX11" fmla="*/ 38495 w 652601"/>
              <a:gd name="connsiteY11" fmla="*/ 208814 h 878134"/>
              <a:gd name="connsiteX12" fmla="*/ 40653 w 652601"/>
              <a:gd name="connsiteY12" fmla="*/ 201613 h 878134"/>
              <a:gd name="connsiteX13" fmla="*/ 47489 w 652601"/>
              <a:gd name="connsiteY13" fmla="*/ 198012 h 878134"/>
              <a:gd name="connsiteX14" fmla="*/ 103252 w 652601"/>
              <a:gd name="connsiteY14" fmla="*/ 170287 h 878134"/>
              <a:gd name="connsiteX15" fmla="*/ 105771 w 652601"/>
              <a:gd name="connsiteY15" fmla="*/ 174248 h 878134"/>
              <a:gd name="connsiteX16" fmla="*/ 136350 w 652601"/>
              <a:gd name="connsiteY16" fmla="*/ 158765 h 878134"/>
              <a:gd name="connsiteX17" fmla="*/ 133832 w 652601"/>
              <a:gd name="connsiteY17" fmla="*/ 155164 h 878134"/>
              <a:gd name="connsiteX18" fmla="*/ 198230 w 652601"/>
              <a:gd name="connsiteY18" fmla="*/ 123118 h 878134"/>
              <a:gd name="connsiteX19" fmla="*/ 209382 w 652601"/>
              <a:gd name="connsiteY19" fmla="*/ 174608 h 878134"/>
              <a:gd name="connsiteX20" fmla="*/ 199669 w 652601"/>
              <a:gd name="connsiteY20" fmla="*/ 206654 h 878134"/>
              <a:gd name="connsiteX21" fmla="*/ 168369 w 652601"/>
              <a:gd name="connsiteY21" fmla="*/ 194771 h 878134"/>
              <a:gd name="connsiteX22" fmla="*/ 160095 w 652601"/>
              <a:gd name="connsiteY22" fmla="*/ 187570 h 878134"/>
              <a:gd name="connsiteX23" fmla="*/ 155418 w 652601"/>
              <a:gd name="connsiteY23" fmla="*/ 183249 h 878134"/>
              <a:gd name="connsiteX24" fmla="*/ 123759 w 652601"/>
              <a:gd name="connsiteY24" fmla="*/ 199092 h 878134"/>
              <a:gd name="connsiteX25" fmla="*/ 132033 w 652601"/>
              <a:gd name="connsiteY25" fmla="*/ 207374 h 878134"/>
              <a:gd name="connsiteX26" fmla="*/ 147143 w 652601"/>
              <a:gd name="connsiteY26" fmla="*/ 221416 h 878134"/>
              <a:gd name="connsiteX27" fmla="*/ 214779 w 652601"/>
              <a:gd name="connsiteY27" fmla="*/ 237259 h 878134"/>
              <a:gd name="connsiteX28" fmla="*/ 243200 w 652601"/>
              <a:gd name="connsiteY28" fmla="*/ 173527 h 878134"/>
              <a:gd name="connsiteX29" fmla="*/ 228810 w 652601"/>
              <a:gd name="connsiteY29" fmla="*/ 107995 h 878134"/>
              <a:gd name="connsiteX30" fmla="*/ 252554 w 652601"/>
              <a:gd name="connsiteY30" fmla="*/ 96113 h 878134"/>
              <a:gd name="connsiteX31" fmla="*/ 128211 w 652601"/>
              <a:gd name="connsiteY31" fmla="*/ 1560 h 878134"/>
              <a:gd name="connsiteX32" fmla="*/ 159059 w 652601"/>
              <a:gd name="connsiteY32" fmla="*/ 18117 h 878134"/>
              <a:gd name="connsiteX33" fmla="*/ 212146 w 652601"/>
              <a:gd name="connsiteY33" fmla="*/ 88493 h 878134"/>
              <a:gd name="connsiteX34" fmla="*/ 235461 w 652601"/>
              <a:gd name="connsiteY34" fmla="*/ 173666 h 878134"/>
              <a:gd name="connsiteX35" fmla="*/ 211787 w 652601"/>
              <a:gd name="connsiteY35" fmla="*/ 229245 h 878134"/>
              <a:gd name="connsiteX36" fmla="*/ 153678 w 652601"/>
              <a:gd name="connsiteY36" fmla="*/ 214809 h 878134"/>
              <a:gd name="connsiteX37" fmla="*/ 139331 w 652601"/>
              <a:gd name="connsiteY37" fmla="*/ 201456 h 878134"/>
              <a:gd name="connsiteX38" fmla="*/ 155113 w 652601"/>
              <a:gd name="connsiteY38" fmla="*/ 193516 h 878134"/>
              <a:gd name="connsiteX39" fmla="*/ 164081 w 652601"/>
              <a:gd name="connsiteY39" fmla="*/ 201456 h 878134"/>
              <a:gd name="connsiteX40" fmla="*/ 204613 w 652601"/>
              <a:gd name="connsiteY40" fmla="*/ 214088 h 878134"/>
              <a:gd name="connsiteX41" fmla="*/ 218961 w 652601"/>
              <a:gd name="connsiteY41" fmla="*/ 174388 h 878134"/>
              <a:gd name="connsiteX42" fmla="*/ 197081 w 652601"/>
              <a:gd name="connsiteY42" fmla="*/ 96072 h 878134"/>
              <a:gd name="connsiteX43" fmla="*/ 148298 w 652601"/>
              <a:gd name="connsiteY43" fmla="*/ 31470 h 878134"/>
              <a:gd name="connsiteX44" fmla="*/ 108124 w 652601"/>
              <a:gd name="connsiteY44" fmla="*/ 18478 h 878134"/>
              <a:gd name="connsiteX45" fmla="*/ 93776 w 652601"/>
              <a:gd name="connsiteY45" fmla="*/ 58899 h 878134"/>
              <a:gd name="connsiteX46" fmla="*/ 115298 w 652601"/>
              <a:gd name="connsiteY46" fmla="*/ 136854 h 878134"/>
              <a:gd name="connsiteX47" fmla="*/ 125341 w 652601"/>
              <a:gd name="connsiteY47" fmla="*/ 155260 h 878134"/>
              <a:gd name="connsiteX48" fmla="*/ 110276 w 652601"/>
              <a:gd name="connsiteY48" fmla="*/ 162839 h 878134"/>
              <a:gd name="connsiteX49" fmla="*/ 100233 w 652601"/>
              <a:gd name="connsiteY49" fmla="*/ 144433 h 878134"/>
              <a:gd name="connsiteX50" fmla="*/ 76918 w 652601"/>
              <a:gd name="connsiteY50" fmla="*/ 59260 h 878134"/>
              <a:gd name="connsiteX51" fmla="*/ 100591 w 652601"/>
              <a:gd name="connsiteY51" fmla="*/ 3681 h 878134"/>
              <a:gd name="connsiteX52" fmla="*/ 128211 w 652601"/>
              <a:gd name="connsiteY52" fmla="*/ 1560 h 8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601" h="878134">
                <a:moveTo>
                  <a:pt x="266225" y="95393"/>
                </a:moveTo>
                <a:lnTo>
                  <a:pt x="380990" y="134280"/>
                </a:lnTo>
                <a:lnTo>
                  <a:pt x="391423" y="143282"/>
                </a:lnTo>
                <a:lnTo>
                  <a:pt x="648294" y="660698"/>
                </a:lnTo>
                <a:cubicBezTo>
                  <a:pt x="652971" y="670419"/>
                  <a:pt x="653690" y="680861"/>
                  <a:pt x="651172" y="690223"/>
                </a:cubicBezTo>
                <a:cubicBezTo>
                  <a:pt x="648654" y="700305"/>
                  <a:pt x="642178" y="708946"/>
                  <a:pt x="632464" y="713627"/>
                </a:cubicBezTo>
                <a:lnTo>
                  <a:pt x="309397" y="874577"/>
                </a:lnTo>
                <a:cubicBezTo>
                  <a:pt x="299683" y="879258"/>
                  <a:pt x="288890" y="879258"/>
                  <a:pt x="279177" y="874937"/>
                </a:cubicBezTo>
                <a:cubicBezTo>
                  <a:pt x="270183" y="871337"/>
                  <a:pt x="262268" y="864495"/>
                  <a:pt x="257591" y="854774"/>
                </a:cubicBezTo>
                <a:lnTo>
                  <a:pt x="1079" y="337358"/>
                </a:lnTo>
                <a:lnTo>
                  <a:pt x="0" y="323315"/>
                </a:lnTo>
                <a:lnTo>
                  <a:pt x="38495" y="208814"/>
                </a:lnTo>
                <a:lnTo>
                  <a:pt x="40653" y="201613"/>
                </a:lnTo>
                <a:lnTo>
                  <a:pt x="47489" y="198012"/>
                </a:lnTo>
                <a:lnTo>
                  <a:pt x="103252" y="170287"/>
                </a:lnTo>
                <a:lnTo>
                  <a:pt x="105771" y="174248"/>
                </a:lnTo>
                <a:lnTo>
                  <a:pt x="136350" y="158765"/>
                </a:lnTo>
                <a:lnTo>
                  <a:pt x="133832" y="155164"/>
                </a:lnTo>
                <a:lnTo>
                  <a:pt x="198230" y="123118"/>
                </a:lnTo>
                <a:cubicBezTo>
                  <a:pt x="204346" y="140041"/>
                  <a:pt x="208663" y="157685"/>
                  <a:pt x="209382" y="174608"/>
                </a:cubicBezTo>
                <a:cubicBezTo>
                  <a:pt x="209382" y="182889"/>
                  <a:pt x="208663" y="201973"/>
                  <a:pt x="199669" y="206654"/>
                </a:cubicBezTo>
                <a:cubicBezTo>
                  <a:pt x="190675" y="211334"/>
                  <a:pt x="174845" y="200172"/>
                  <a:pt x="168369" y="194771"/>
                </a:cubicBezTo>
                <a:cubicBezTo>
                  <a:pt x="165491" y="192611"/>
                  <a:pt x="162613" y="190091"/>
                  <a:pt x="160095" y="187570"/>
                </a:cubicBezTo>
                <a:lnTo>
                  <a:pt x="155418" y="183249"/>
                </a:lnTo>
                <a:lnTo>
                  <a:pt x="123759" y="199092"/>
                </a:lnTo>
                <a:lnTo>
                  <a:pt x="132033" y="207374"/>
                </a:lnTo>
                <a:cubicBezTo>
                  <a:pt x="136710" y="212415"/>
                  <a:pt x="141747" y="217096"/>
                  <a:pt x="147143" y="221416"/>
                </a:cubicBezTo>
                <a:cubicBezTo>
                  <a:pt x="165491" y="236539"/>
                  <a:pt x="191394" y="248781"/>
                  <a:pt x="214779" y="237259"/>
                </a:cubicBezTo>
                <a:cubicBezTo>
                  <a:pt x="238164" y="225737"/>
                  <a:pt x="243920" y="197292"/>
                  <a:pt x="243200" y="173527"/>
                </a:cubicBezTo>
                <a:cubicBezTo>
                  <a:pt x="242481" y="151923"/>
                  <a:pt x="236725" y="129239"/>
                  <a:pt x="228810" y="107995"/>
                </a:cubicBezTo>
                <a:lnTo>
                  <a:pt x="252554" y="96113"/>
                </a:lnTo>
                <a:close/>
                <a:moveTo>
                  <a:pt x="128211" y="1560"/>
                </a:moveTo>
                <a:cubicBezTo>
                  <a:pt x="138165" y="4132"/>
                  <a:pt x="148657" y="9816"/>
                  <a:pt x="159059" y="18117"/>
                </a:cubicBezTo>
                <a:cubicBezTo>
                  <a:pt x="178070" y="33636"/>
                  <a:pt x="197081" y="58538"/>
                  <a:pt x="212146" y="88493"/>
                </a:cubicBezTo>
                <a:cubicBezTo>
                  <a:pt x="226852" y="118448"/>
                  <a:pt x="234744" y="149125"/>
                  <a:pt x="235461" y="173666"/>
                </a:cubicBezTo>
                <a:cubicBezTo>
                  <a:pt x="236178" y="200373"/>
                  <a:pt x="228646" y="220945"/>
                  <a:pt x="211787" y="229245"/>
                </a:cubicBezTo>
                <a:cubicBezTo>
                  <a:pt x="195646" y="237907"/>
                  <a:pt x="174124" y="231411"/>
                  <a:pt x="153678" y="214809"/>
                </a:cubicBezTo>
                <a:cubicBezTo>
                  <a:pt x="148657" y="210839"/>
                  <a:pt x="143994" y="206509"/>
                  <a:pt x="139331" y="201456"/>
                </a:cubicBezTo>
                <a:lnTo>
                  <a:pt x="155113" y="193516"/>
                </a:lnTo>
                <a:cubicBezTo>
                  <a:pt x="157983" y="196403"/>
                  <a:pt x="161211" y="198930"/>
                  <a:pt x="164081" y="201456"/>
                </a:cubicBezTo>
                <a:cubicBezTo>
                  <a:pt x="179505" y="214088"/>
                  <a:pt x="194211" y="219501"/>
                  <a:pt x="204613" y="214088"/>
                </a:cubicBezTo>
                <a:cubicBezTo>
                  <a:pt x="214657" y="209035"/>
                  <a:pt x="219320" y="194238"/>
                  <a:pt x="218961" y="174388"/>
                </a:cubicBezTo>
                <a:cubicBezTo>
                  <a:pt x="218244" y="152012"/>
                  <a:pt x="210711" y="124223"/>
                  <a:pt x="197081" y="96072"/>
                </a:cubicBezTo>
                <a:cubicBezTo>
                  <a:pt x="183091" y="67922"/>
                  <a:pt x="165515" y="45546"/>
                  <a:pt x="148298" y="31470"/>
                </a:cubicBezTo>
                <a:cubicBezTo>
                  <a:pt x="132874" y="18839"/>
                  <a:pt x="118168" y="13786"/>
                  <a:pt x="108124" y="18478"/>
                </a:cubicBezTo>
                <a:cubicBezTo>
                  <a:pt x="98081" y="23531"/>
                  <a:pt x="93059" y="38688"/>
                  <a:pt x="93776" y="58899"/>
                </a:cubicBezTo>
                <a:cubicBezTo>
                  <a:pt x="94494" y="81275"/>
                  <a:pt x="101668" y="109065"/>
                  <a:pt x="115298" y="136854"/>
                </a:cubicBezTo>
                <a:cubicBezTo>
                  <a:pt x="118526" y="143350"/>
                  <a:pt x="121754" y="149486"/>
                  <a:pt x="125341" y="155260"/>
                </a:cubicBezTo>
                <a:lnTo>
                  <a:pt x="110276" y="162839"/>
                </a:lnTo>
                <a:cubicBezTo>
                  <a:pt x="106689" y="156704"/>
                  <a:pt x="103461" y="150568"/>
                  <a:pt x="100233" y="144433"/>
                </a:cubicBezTo>
                <a:cubicBezTo>
                  <a:pt x="85526" y="114117"/>
                  <a:pt x="77635" y="83801"/>
                  <a:pt x="76918" y="59260"/>
                </a:cubicBezTo>
                <a:cubicBezTo>
                  <a:pt x="76200" y="32553"/>
                  <a:pt x="84091" y="11621"/>
                  <a:pt x="100591" y="3681"/>
                </a:cubicBezTo>
                <a:cubicBezTo>
                  <a:pt x="108841" y="-470"/>
                  <a:pt x="118257" y="-1011"/>
                  <a:pt x="128211" y="156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8D2C94D3-8B34-34C3-6E8F-8172ECA2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1654" y="2277042"/>
            <a:ext cx="565413" cy="426360"/>
          </a:xfrm>
          <a:custGeom>
            <a:avLst/>
            <a:gdLst>
              <a:gd name="T0" fmla="*/ 1168 w 2438"/>
              <a:gd name="T1" fmla="*/ 101 h 1838"/>
              <a:gd name="T2" fmla="*/ 56 w 2438"/>
              <a:gd name="T3" fmla="*/ 5 h 1838"/>
              <a:gd name="T4" fmla="*/ 0 w 2438"/>
              <a:gd name="T5" fmla="*/ 0 h 1838"/>
              <a:gd name="T6" fmla="*/ 0 w 2438"/>
              <a:gd name="T7" fmla="*/ 55 h 1838"/>
              <a:gd name="T8" fmla="*/ 0 w 2438"/>
              <a:gd name="T9" fmla="*/ 1782 h 1838"/>
              <a:gd name="T10" fmla="*/ 0 w 2438"/>
              <a:gd name="T11" fmla="*/ 1837 h 1838"/>
              <a:gd name="T12" fmla="*/ 56 w 2438"/>
              <a:gd name="T13" fmla="*/ 1832 h 1838"/>
              <a:gd name="T14" fmla="*/ 1168 w 2438"/>
              <a:gd name="T15" fmla="*/ 1735 h 1838"/>
              <a:gd name="T16" fmla="*/ 1168 w 2438"/>
              <a:gd name="T17" fmla="*/ 101 h 1838"/>
              <a:gd name="T18" fmla="*/ 2112 w 2438"/>
              <a:gd name="T19" fmla="*/ 512 h 1838"/>
              <a:gd name="T20" fmla="*/ 2010 w 2438"/>
              <a:gd name="T21" fmla="*/ 512 h 1838"/>
              <a:gd name="T22" fmla="*/ 2010 w 2438"/>
              <a:gd name="T23" fmla="*/ 1274 h 1838"/>
              <a:gd name="T24" fmla="*/ 2112 w 2438"/>
              <a:gd name="T25" fmla="*/ 1274 h 1838"/>
              <a:gd name="T26" fmla="*/ 2112 w 2438"/>
              <a:gd name="T27" fmla="*/ 512 h 1838"/>
              <a:gd name="T28" fmla="*/ 1858 w 2438"/>
              <a:gd name="T29" fmla="*/ 664 h 1838"/>
              <a:gd name="T30" fmla="*/ 1756 w 2438"/>
              <a:gd name="T31" fmla="*/ 664 h 1838"/>
              <a:gd name="T32" fmla="*/ 1756 w 2438"/>
              <a:gd name="T33" fmla="*/ 1274 h 1838"/>
              <a:gd name="T34" fmla="*/ 1858 w 2438"/>
              <a:gd name="T35" fmla="*/ 1274 h 1838"/>
              <a:gd name="T36" fmla="*/ 1858 w 2438"/>
              <a:gd name="T37" fmla="*/ 664 h 1838"/>
              <a:gd name="T38" fmla="*/ 1604 w 2438"/>
              <a:gd name="T39" fmla="*/ 766 h 1838"/>
              <a:gd name="T40" fmla="*/ 1503 w 2438"/>
              <a:gd name="T41" fmla="*/ 766 h 1838"/>
              <a:gd name="T42" fmla="*/ 1503 w 2438"/>
              <a:gd name="T43" fmla="*/ 1274 h 1838"/>
              <a:gd name="T44" fmla="*/ 1604 w 2438"/>
              <a:gd name="T45" fmla="*/ 1274 h 1838"/>
              <a:gd name="T46" fmla="*/ 1604 w 2438"/>
              <a:gd name="T47" fmla="*/ 766 h 1838"/>
              <a:gd name="T48" fmla="*/ 196 w 2438"/>
              <a:gd name="T49" fmla="*/ 1098 h 1838"/>
              <a:gd name="T50" fmla="*/ 398 w 2438"/>
              <a:gd name="T51" fmla="*/ 896 h 1838"/>
              <a:gd name="T52" fmla="*/ 427 w 2438"/>
              <a:gd name="T53" fmla="*/ 867 h 1838"/>
              <a:gd name="T54" fmla="*/ 455 w 2438"/>
              <a:gd name="T55" fmla="*/ 896 h 1838"/>
              <a:gd name="T56" fmla="*/ 630 w 2438"/>
              <a:gd name="T57" fmla="*/ 1071 h 1838"/>
              <a:gd name="T58" fmla="*/ 845 w 2438"/>
              <a:gd name="T59" fmla="*/ 856 h 1838"/>
              <a:gd name="T60" fmla="*/ 749 w 2438"/>
              <a:gd name="T61" fmla="*/ 758 h 1838"/>
              <a:gd name="T62" fmla="*/ 952 w 2438"/>
              <a:gd name="T63" fmla="*/ 758 h 1838"/>
              <a:gd name="T64" fmla="*/ 991 w 2438"/>
              <a:gd name="T65" fmla="*/ 758 h 1838"/>
              <a:gd name="T66" fmla="*/ 991 w 2438"/>
              <a:gd name="T67" fmla="*/ 797 h 1838"/>
              <a:gd name="T68" fmla="*/ 991 w 2438"/>
              <a:gd name="T69" fmla="*/ 1007 h 1838"/>
              <a:gd name="T70" fmla="*/ 900 w 2438"/>
              <a:gd name="T71" fmla="*/ 913 h 1838"/>
              <a:gd name="T72" fmla="*/ 658 w 2438"/>
              <a:gd name="T73" fmla="*/ 1155 h 1838"/>
              <a:gd name="T74" fmla="*/ 630 w 2438"/>
              <a:gd name="T75" fmla="*/ 1183 h 1838"/>
              <a:gd name="T76" fmla="*/ 602 w 2438"/>
              <a:gd name="T77" fmla="*/ 1155 h 1838"/>
              <a:gd name="T78" fmla="*/ 427 w 2438"/>
              <a:gd name="T79" fmla="*/ 980 h 1838"/>
              <a:gd name="T80" fmla="*/ 252 w 2438"/>
              <a:gd name="T81" fmla="*/ 1154 h 1838"/>
              <a:gd name="T82" fmla="*/ 196 w 2438"/>
              <a:gd name="T83" fmla="*/ 1098 h 1838"/>
              <a:gd name="T84" fmla="*/ 1270 w 2438"/>
              <a:gd name="T85" fmla="*/ 101 h 1838"/>
              <a:gd name="T86" fmla="*/ 2382 w 2438"/>
              <a:gd name="T87" fmla="*/ 5 h 1838"/>
              <a:gd name="T88" fmla="*/ 2437 w 2438"/>
              <a:gd name="T89" fmla="*/ 0 h 1838"/>
              <a:gd name="T90" fmla="*/ 2437 w 2438"/>
              <a:gd name="T91" fmla="*/ 55 h 1838"/>
              <a:gd name="T92" fmla="*/ 2437 w 2438"/>
              <a:gd name="T93" fmla="*/ 1782 h 1838"/>
              <a:gd name="T94" fmla="*/ 2437 w 2438"/>
              <a:gd name="T95" fmla="*/ 1837 h 1838"/>
              <a:gd name="T96" fmla="*/ 2382 w 2438"/>
              <a:gd name="T97" fmla="*/ 1832 h 1838"/>
              <a:gd name="T98" fmla="*/ 1270 w 2438"/>
              <a:gd name="T99" fmla="*/ 1735 h 1838"/>
              <a:gd name="T100" fmla="*/ 1270 w 2438"/>
              <a:gd name="T101" fmla="*/ 10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38" h="1838">
                <a:moveTo>
                  <a:pt x="1168" y="101"/>
                </a:moveTo>
                <a:lnTo>
                  <a:pt x="56" y="5"/>
                </a:lnTo>
                <a:lnTo>
                  <a:pt x="0" y="0"/>
                </a:lnTo>
                <a:lnTo>
                  <a:pt x="0" y="55"/>
                </a:lnTo>
                <a:lnTo>
                  <a:pt x="0" y="1782"/>
                </a:lnTo>
                <a:lnTo>
                  <a:pt x="0" y="1837"/>
                </a:lnTo>
                <a:lnTo>
                  <a:pt x="56" y="1832"/>
                </a:lnTo>
                <a:lnTo>
                  <a:pt x="1168" y="1735"/>
                </a:lnTo>
                <a:lnTo>
                  <a:pt x="1168" y="101"/>
                </a:lnTo>
                <a:close/>
                <a:moveTo>
                  <a:pt x="2112" y="512"/>
                </a:moveTo>
                <a:lnTo>
                  <a:pt x="2010" y="512"/>
                </a:lnTo>
                <a:lnTo>
                  <a:pt x="2010" y="1274"/>
                </a:lnTo>
                <a:lnTo>
                  <a:pt x="2112" y="1274"/>
                </a:lnTo>
                <a:lnTo>
                  <a:pt x="2112" y="512"/>
                </a:lnTo>
                <a:close/>
                <a:moveTo>
                  <a:pt x="1858" y="664"/>
                </a:moveTo>
                <a:lnTo>
                  <a:pt x="1756" y="664"/>
                </a:lnTo>
                <a:lnTo>
                  <a:pt x="1756" y="1274"/>
                </a:lnTo>
                <a:lnTo>
                  <a:pt x="1858" y="1274"/>
                </a:lnTo>
                <a:lnTo>
                  <a:pt x="1858" y="664"/>
                </a:lnTo>
                <a:close/>
                <a:moveTo>
                  <a:pt x="1604" y="766"/>
                </a:moveTo>
                <a:lnTo>
                  <a:pt x="1503" y="766"/>
                </a:lnTo>
                <a:lnTo>
                  <a:pt x="1503" y="1274"/>
                </a:lnTo>
                <a:lnTo>
                  <a:pt x="1604" y="1274"/>
                </a:lnTo>
                <a:lnTo>
                  <a:pt x="1604" y="766"/>
                </a:lnTo>
                <a:close/>
                <a:moveTo>
                  <a:pt x="196" y="1098"/>
                </a:moveTo>
                <a:lnTo>
                  <a:pt x="398" y="896"/>
                </a:lnTo>
                <a:lnTo>
                  <a:pt x="427" y="867"/>
                </a:lnTo>
                <a:lnTo>
                  <a:pt x="455" y="896"/>
                </a:lnTo>
                <a:lnTo>
                  <a:pt x="630" y="1071"/>
                </a:lnTo>
                <a:lnTo>
                  <a:pt x="845" y="856"/>
                </a:lnTo>
                <a:lnTo>
                  <a:pt x="749" y="758"/>
                </a:lnTo>
                <a:lnTo>
                  <a:pt x="952" y="758"/>
                </a:lnTo>
                <a:lnTo>
                  <a:pt x="991" y="758"/>
                </a:lnTo>
                <a:lnTo>
                  <a:pt x="991" y="797"/>
                </a:lnTo>
                <a:lnTo>
                  <a:pt x="991" y="1007"/>
                </a:lnTo>
                <a:lnTo>
                  <a:pt x="900" y="913"/>
                </a:lnTo>
                <a:lnTo>
                  <a:pt x="658" y="1155"/>
                </a:lnTo>
                <a:lnTo>
                  <a:pt x="630" y="1183"/>
                </a:lnTo>
                <a:lnTo>
                  <a:pt x="602" y="1155"/>
                </a:lnTo>
                <a:lnTo>
                  <a:pt x="427" y="980"/>
                </a:lnTo>
                <a:lnTo>
                  <a:pt x="252" y="1154"/>
                </a:lnTo>
                <a:lnTo>
                  <a:pt x="196" y="1098"/>
                </a:lnTo>
                <a:close/>
                <a:moveTo>
                  <a:pt x="1270" y="101"/>
                </a:moveTo>
                <a:lnTo>
                  <a:pt x="2382" y="5"/>
                </a:lnTo>
                <a:lnTo>
                  <a:pt x="2437" y="0"/>
                </a:lnTo>
                <a:lnTo>
                  <a:pt x="2437" y="55"/>
                </a:lnTo>
                <a:lnTo>
                  <a:pt x="2437" y="1782"/>
                </a:lnTo>
                <a:lnTo>
                  <a:pt x="2437" y="1837"/>
                </a:lnTo>
                <a:lnTo>
                  <a:pt x="2382" y="1832"/>
                </a:lnTo>
                <a:lnTo>
                  <a:pt x="1270" y="1735"/>
                </a:lnTo>
                <a:lnTo>
                  <a:pt x="1270" y="10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0" name="Freeform 43">
            <a:extLst>
              <a:ext uri="{FF2B5EF4-FFF2-40B4-BE49-F238E27FC236}">
                <a16:creationId xmlns:a16="http://schemas.microsoft.com/office/drawing/2014/main" id="{4DA95858-6162-AFAE-A2A3-1F52BBDA8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684" y="2207632"/>
            <a:ext cx="557001" cy="565181"/>
          </a:xfrm>
          <a:custGeom>
            <a:avLst/>
            <a:gdLst>
              <a:gd name="connsiteX0" fmla="*/ 74612 w 864827"/>
              <a:gd name="connsiteY0" fmla="*/ 601663 h 877527"/>
              <a:gd name="connsiteX1" fmla="*/ 112119 w 864827"/>
              <a:gd name="connsiteY1" fmla="*/ 601663 h 877527"/>
              <a:gd name="connsiteX2" fmla="*/ 112119 w 864827"/>
              <a:gd name="connsiteY2" fmla="*/ 771354 h 877527"/>
              <a:gd name="connsiteX3" fmla="*/ 357187 w 864827"/>
              <a:gd name="connsiteY3" fmla="*/ 771354 h 877527"/>
              <a:gd name="connsiteX4" fmla="*/ 357187 w 864827"/>
              <a:gd name="connsiteY4" fmla="*/ 696913 h 877527"/>
              <a:gd name="connsiteX5" fmla="*/ 445730 w 864827"/>
              <a:gd name="connsiteY5" fmla="*/ 787220 h 877527"/>
              <a:gd name="connsiteX6" fmla="*/ 357187 w 864827"/>
              <a:gd name="connsiteY6" fmla="*/ 877527 h 877527"/>
              <a:gd name="connsiteX7" fmla="*/ 357187 w 864827"/>
              <a:gd name="connsiteY7" fmla="*/ 809264 h 877527"/>
              <a:gd name="connsiteX8" fmla="*/ 93365 w 864827"/>
              <a:gd name="connsiteY8" fmla="*/ 809264 h 877527"/>
              <a:gd name="connsiteX9" fmla="*/ 74612 w 864827"/>
              <a:gd name="connsiteY9" fmla="*/ 809264 h 877527"/>
              <a:gd name="connsiteX10" fmla="*/ 74612 w 864827"/>
              <a:gd name="connsiteY10" fmla="*/ 790129 h 877527"/>
              <a:gd name="connsiteX11" fmla="*/ 523852 w 864827"/>
              <a:gd name="connsiteY11" fmla="*/ 573184 h 877527"/>
              <a:gd name="connsiteX12" fmla="*/ 810876 w 864827"/>
              <a:gd name="connsiteY12" fmla="*/ 573184 h 877527"/>
              <a:gd name="connsiteX13" fmla="*/ 849002 w 864827"/>
              <a:gd name="connsiteY13" fmla="*/ 589016 h 877527"/>
              <a:gd name="connsiteX14" fmla="*/ 864827 w 864827"/>
              <a:gd name="connsiteY14" fmla="*/ 627157 h 877527"/>
              <a:gd name="connsiteX15" fmla="*/ 864827 w 864827"/>
              <a:gd name="connsiteY15" fmla="*/ 855283 h 877527"/>
              <a:gd name="connsiteX16" fmla="*/ 864827 w 864827"/>
              <a:gd name="connsiteY16" fmla="*/ 874353 h 877527"/>
              <a:gd name="connsiteX17" fmla="*/ 846124 w 864827"/>
              <a:gd name="connsiteY17" fmla="*/ 874353 h 877527"/>
              <a:gd name="connsiteX18" fmla="*/ 488603 w 864827"/>
              <a:gd name="connsiteY18" fmla="*/ 874353 h 877527"/>
              <a:gd name="connsiteX19" fmla="*/ 469900 w 864827"/>
              <a:gd name="connsiteY19" fmla="*/ 874353 h 877527"/>
              <a:gd name="connsiteX20" fmla="*/ 469900 w 864827"/>
              <a:gd name="connsiteY20" fmla="*/ 855283 h 877527"/>
              <a:gd name="connsiteX21" fmla="*/ 469900 w 864827"/>
              <a:gd name="connsiteY21" fmla="*/ 627157 h 877527"/>
              <a:gd name="connsiteX22" fmla="*/ 485726 w 864827"/>
              <a:gd name="connsiteY22" fmla="*/ 589016 h 877527"/>
              <a:gd name="connsiteX23" fmla="*/ 523852 w 864827"/>
              <a:gd name="connsiteY23" fmla="*/ 573184 h 877527"/>
              <a:gd name="connsiteX24" fmla="*/ 667364 w 864827"/>
              <a:gd name="connsiteY24" fmla="*/ 315913 h 877527"/>
              <a:gd name="connsiteX25" fmla="*/ 753687 w 864827"/>
              <a:gd name="connsiteY25" fmla="*/ 351895 h 877527"/>
              <a:gd name="connsiteX26" fmla="*/ 789655 w 864827"/>
              <a:gd name="connsiteY26" fmla="*/ 438251 h 877527"/>
              <a:gd name="connsiteX27" fmla="*/ 753687 w 864827"/>
              <a:gd name="connsiteY27" fmla="*/ 524608 h 877527"/>
              <a:gd name="connsiteX28" fmla="*/ 667364 w 864827"/>
              <a:gd name="connsiteY28" fmla="*/ 560590 h 877527"/>
              <a:gd name="connsiteX29" fmla="*/ 581041 w 864827"/>
              <a:gd name="connsiteY29" fmla="*/ 524608 h 877527"/>
              <a:gd name="connsiteX30" fmla="*/ 545073 w 864827"/>
              <a:gd name="connsiteY30" fmla="*/ 438251 h 877527"/>
              <a:gd name="connsiteX31" fmla="*/ 581041 w 864827"/>
              <a:gd name="connsiteY31" fmla="*/ 351895 h 877527"/>
              <a:gd name="connsiteX32" fmla="*/ 667364 w 864827"/>
              <a:gd name="connsiteY32" fmla="*/ 315913 h 877527"/>
              <a:gd name="connsiteX33" fmla="*/ 53952 w 864827"/>
              <a:gd name="connsiteY33" fmla="*/ 274734 h 877527"/>
              <a:gd name="connsiteX34" fmla="*/ 340975 w 864827"/>
              <a:gd name="connsiteY34" fmla="*/ 274734 h 877527"/>
              <a:gd name="connsiteX35" fmla="*/ 378742 w 864827"/>
              <a:gd name="connsiteY35" fmla="*/ 290566 h 877527"/>
              <a:gd name="connsiteX36" fmla="*/ 394927 w 864827"/>
              <a:gd name="connsiteY36" fmla="*/ 329067 h 877527"/>
              <a:gd name="connsiteX37" fmla="*/ 394927 w 864827"/>
              <a:gd name="connsiteY37" fmla="*/ 557192 h 877527"/>
              <a:gd name="connsiteX38" fmla="*/ 394927 w 864827"/>
              <a:gd name="connsiteY38" fmla="*/ 575903 h 877527"/>
              <a:gd name="connsiteX39" fmla="*/ 376224 w 864827"/>
              <a:gd name="connsiteY39" fmla="*/ 575903 h 877527"/>
              <a:gd name="connsiteX40" fmla="*/ 18703 w 864827"/>
              <a:gd name="connsiteY40" fmla="*/ 575903 h 877527"/>
              <a:gd name="connsiteX41" fmla="*/ 0 w 864827"/>
              <a:gd name="connsiteY41" fmla="*/ 575903 h 877527"/>
              <a:gd name="connsiteX42" fmla="*/ 0 w 864827"/>
              <a:gd name="connsiteY42" fmla="*/ 557192 h 877527"/>
              <a:gd name="connsiteX43" fmla="*/ 0 w 864827"/>
              <a:gd name="connsiteY43" fmla="*/ 329067 h 877527"/>
              <a:gd name="connsiteX44" fmla="*/ 15826 w 864827"/>
              <a:gd name="connsiteY44" fmla="*/ 290566 h 877527"/>
              <a:gd name="connsiteX45" fmla="*/ 53952 w 864827"/>
              <a:gd name="connsiteY45" fmla="*/ 274734 h 877527"/>
              <a:gd name="connsiteX46" fmla="*/ 197464 w 864827"/>
              <a:gd name="connsiteY46" fmla="*/ 17463 h 877527"/>
              <a:gd name="connsiteX47" fmla="*/ 283786 w 864827"/>
              <a:gd name="connsiteY47" fmla="*/ 53445 h 877527"/>
              <a:gd name="connsiteX48" fmla="*/ 319395 w 864827"/>
              <a:gd name="connsiteY48" fmla="*/ 140161 h 877527"/>
              <a:gd name="connsiteX49" fmla="*/ 283786 w 864827"/>
              <a:gd name="connsiteY49" fmla="*/ 226518 h 877527"/>
              <a:gd name="connsiteX50" fmla="*/ 197464 w 864827"/>
              <a:gd name="connsiteY50" fmla="*/ 262140 h 877527"/>
              <a:gd name="connsiteX51" fmla="*/ 110781 w 864827"/>
              <a:gd name="connsiteY51" fmla="*/ 226518 h 877527"/>
              <a:gd name="connsiteX52" fmla="*/ 75173 w 864827"/>
              <a:gd name="connsiteY52" fmla="*/ 140161 h 877527"/>
              <a:gd name="connsiteX53" fmla="*/ 110781 w 864827"/>
              <a:gd name="connsiteY53" fmla="*/ 53445 h 877527"/>
              <a:gd name="connsiteX54" fmla="*/ 197464 w 864827"/>
              <a:gd name="connsiteY54" fmla="*/ 17463 h 877527"/>
              <a:gd name="connsiteX55" fmla="*/ 433025 w 864827"/>
              <a:gd name="connsiteY55" fmla="*/ 0 h 877527"/>
              <a:gd name="connsiteX56" fmla="*/ 433025 w 864827"/>
              <a:gd name="connsiteY56" fmla="*/ 66675 h 877527"/>
              <a:gd name="connsiteX57" fmla="*/ 695330 w 864827"/>
              <a:gd name="connsiteY57" fmla="*/ 66675 h 877527"/>
              <a:gd name="connsiteX58" fmla="*/ 714016 w 864827"/>
              <a:gd name="connsiteY58" fmla="*/ 66675 h 877527"/>
              <a:gd name="connsiteX59" fmla="*/ 714016 w 864827"/>
              <a:gd name="connsiteY59" fmla="*/ 85449 h 877527"/>
              <a:gd name="connsiteX60" fmla="*/ 714016 w 864827"/>
              <a:gd name="connsiteY60" fmla="*/ 274277 h 877527"/>
              <a:gd name="connsiteX61" fmla="*/ 676645 w 864827"/>
              <a:gd name="connsiteY61" fmla="*/ 274277 h 877527"/>
              <a:gd name="connsiteX62" fmla="*/ 676645 w 864827"/>
              <a:gd name="connsiteY62" fmla="*/ 104585 h 877527"/>
              <a:gd name="connsiteX63" fmla="*/ 433025 w 864827"/>
              <a:gd name="connsiteY63" fmla="*/ 104585 h 877527"/>
              <a:gd name="connsiteX64" fmla="*/ 433025 w 864827"/>
              <a:gd name="connsiteY64" fmla="*/ 180614 h 877527"/>
              <a:gd name="connsiteX65" fmla="*/ 342900 w 864827"/>
              <a:gd name="connsiteY65" fmla="*/ 90307 h 87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64827" h="877527">
                <a:moveTo>
                  <a:pt x="74612" y="601663"/>
                </a:moveTo>
                <a:lnTo>
                  <a:pt x="112119" y="601663"/>
                </a:lnTo>
                <a:lnTo>
                  <a:pt x="112119" y="771354"/>
                </a:lnTo>
                <a:lnTo>
                  <a:pt x="357187" y="771354"/>
                </a:lnTo>
                <a:lnTo>
                  <a:pt x="357187" y="696913"/>
                </a:lnTo>
                <a:lnTo>
                  <a:pt x="445730" y="787220"/>
                </a:lnTo>
                <a:lnTo>
                  <a:pt x="357187" y="877527"/>
                </a:lnTo>
                <a:lnTo>
                  <a:pt x="357187" y="809264"/>
                </a:lnTo>
                <a:lnTo>
                  <a:pt x="93365" y="809264"/>
                </a:lnTo>
                <a:lnTo>
                  <a:pt x="74612" y="809264"/>
                </a:lnTo>
                <a:lnTo>
                  <a:pt x="74612" y="790129"/>
                </a:lnTo>
                <a:close/>
                <a:moveTo>
                  <a:pt x="523852" y="573184"/>
                </a:moveTo>
                <a:lnTo>
                  <a:pt x="810876" y="573184"/>
                </a:lnTo>
                <a:cubicBezTo>
                  <a:pt x="825622" y="573184"/>
                  <a:pt x="838931" y="579301"/>
                  <a:pt x="849002" y="589016"/>
                </a:cubicBezTo>
                <a:cubicBezTo>
                  <a:pt x="858713" y="599091"/>
                  <a:pt x="864827" y="612404"/>
                  <a:pt x="864827" y="627157"/>
                </a:cubicBezTo>
                <a:lnTo>
                  <a:pt x="864827" y="855283"/>
                </a:lnTo>
                <a:lnTo>
                  <a:pt x="864827" y="874353"/>
                </a:lnTo>
                <a:lnTo>
                  <a:pt x="846124" y="874353"/>
                </a:lnTo>
                <a:lnTo>
                  <a:pt x="488603" y="874353"/>
                </a:lnTo>
                <a:lnTo>
                  <a:pt x="469900" y="874353"/>
                </a:lnTo>
                <a:lnTo>
                  <a:pt x="469900" y="855283"/>
                </a:lnTo>
                <a:lnTo>
                  <a:pt x="469900" y="627157"/>
                </a:lnTo>
                <a:cubicBezTo>
                  <a:pt x="469900" y="612404"/>
                  <a:pt x="476015" y="599091"/>
                  <a:pt x="485726" y="589016"/>
                </a:cubicBezTo>
                <a:cubicBezTo>
                  <a:pt x="495437" y="579301"/>
                  <a:pt x="509105" y="573184"/>
                  <a:pt x="523852" y="573184"/>
                </a:cubicBezTo>
                <a:close/>
                <a:moveTo>
                  <a:pt x="667364" y="315913"/>
                </a:moveTo>
                <a:cubicBezTo>
                  <a:pt x="701174" y="315913"/>
                  <a:pt x="731746" y="329586"/>
                  <a:pt x="753687" y="351895"/>
                </a:cubicBezTo>
                <a:cubicBezTo>
                  <a:pt x="775987" y="373844"/>
                  <a:pt x="789655" y="404428"/>
                  <a:pt x="789655" y="438251"/>
                </a:cubicBezTo>
                <a:cubicBezTo>
                  <a:pt x="789655" y="472075"/>
                  <a:pt x="775987" y="502659"/>
                  <a:pt x="753687" y="524608"/>
                </a:cubicBezTo>
                <a:cubicBezTo>
                  <a:pt x="731746" y="546917"/>
                  <a:pt x="701174" y="560590"/>
                  <a:pt x="667364" y="560590"/>
                </a:cubicBezTo>
                <a:cubicBezTo>
                  <a:pt x="633554" y="560590"/>
                  <a:pt x="602981" y="546917"/>
                  <a:pt x="581041" y="524608"/>
                </a:cubicBezTo>
                <a:cubicBezTo>
                  <a:pt x="558741" y="502659"/>
                  <a:pt x="545073" y="472075"/>
                  <a:pt x="545073" y="438251"/>
                </a:cubicBezTo>
                <a:cubicBezTo>
                  <a:pt x="545073" y="404428"/>
                  <a:pt x="558741" y="373844"/>
                  <a:pt x="581041" y="351895"/>
                </a:cubicBezTo>
                <a:cubicBezTo>
                  <a:pt x="602981" y="329586"/>
                  <a:pt x="633554" y="315913"/>
                  <a:pt x="667364" y="315913"/>
                </a:cubicBezTo>
                <a:close/>
                <a:moveTo>
                  <a:pt x="53952" y="274734"/>
                </a:moveTo>
                <a:lnTo>
                  <a:pt x="340975" y="274734"/>
                </a:lnTo>
                <a:cubicBezTo>
                  <a:pt x="355722" y="274734"/>
                  <a:pt x="369031" y="280851"/>
                  <a:pt x="378742" y="290566"/>
                </a:cubicBezTo>
                <a:cubicBezTo>
                  <a:pt x="388813" y="300281"/>
                  <a:pt x="394927" y="314314"/>
                  <a:pt x="394927" y="329067"/>
                </a:cubicBezTo>
                <a:lnTo>
                  <a:pt x="394927" y="557192"/>
                </a:lnTo>
                <a:lnTo>
                  <a:pt x="394927" y="575903"/>
                </a:lnTo>
                <a:lnTo>
                  <a:pt x="376224" y="575903"/>
                </a:lnTo>
                <a:lnTo>
                  <a:pt x="18703" y="575903"/>
                </a:lnTo>
                <a:lnTo>
                  <a:pt x="0" y="575903"/>
                </a:lnTo>
                <a:lnTo>
                  <a:pt x="0" y="557192"/>
                </a:lnTo>
                <a:lnTo>
                  <a:pt x="0" y="329067"/>
                </a:lnTo>
                <a:cubicBezTo>
                  <a:pt x="0" y="314314"/>
                  <a:pt x="5755" y="300281"/>
                  <a:pt x="15826" y="290566"/>
                </a:cubicBezTo>
                <a:cubicBezTo>
                  <a:pt x="25537" y="280851"/>
                  <a:pt x="38845" y="274734"/>
                  <a:pt x="53952" y="274734"/>
                </a:cubicBezTo>
                <a:close/>
                <a:moveTo>
                  <a:pt x="197464" y="17463"/>
                </a:moveTo>
                <a:cubicBezTo>
                  <a:pt x="230914" y="17463"/>
                  <a:pt x="261486" y="31496"/>
                  <a:pt x="283786" y="53445"/>
                </a:cubicBezTo>
                <a:cubicBezTo>
                  <a:pt x="306087" y="75394"/>
                  <a:pt x="319395" y="106338"/>
                  <a:pt x="319395" y="140161"/>
                </a:cubicBezTo>
                <a:cubicBezTo>
                  <a:pt x="319395" y="173625"/>
                  <a:pt x="306087" y="204209"/>
                  <a:pt x="283786" y="226518"/>
                </a:cubicBezTo>
                <a:cubicBezTo>
                  <a:pt x="261486" y="248827"/>
                  <a:pt x="230914" y="262140"/>
                  <a:pt x="197464" y="262140"/>
                </a:cubicBezTo>
                <a:cubicBezTo>
                  <a:pt x="163654" y="262140"/>
                  <a:pt x="133081" y="248827"/>
                  <a:pt x="110781" y="226518"/>
                </a:cubicBezTo>
                <a:cubicBezTo>
                  <a:pt x="88841" y="204209"/>
                  <a:pt x="75173" y="173625"/>
                  <a:pt x="75173" y="140161"/>
                </a:cubicBezTo>
                <a:cubicBezTo>
                  <a:pt x="75173" y="106338"/>
                  <a:pt x="88841" y="75394"/>
                  <a:pt x="110781" y="53445"/>
                </a:cubicBezTo>
                <a:cubicBezTo>
                  <a:pt x="133081" y="31496"/>
                  <a:pt x="163654" y="17463"/>
                  <a:pt x="197464" y="17463"/>
                </a:cubicBezTo>
                <a:close/>
                <a:moveTo>
                  <a:pt x="433025" y="0"/>
                </a:moveTo>
                <a:lnTo>
                  <a:pt x="433025" y="66675"/>
                </a:lnTo>
                <a:lnTo>
                  <a:pt x="695330" y="66675"/>
                </a:lnTo>
                <a:lnTo>
                  <a:pt x="714016" y="66675"/>
                </a:lnTo>
                <a:lnTo>
                  <a:pt x="714016" y="85449"/>
                </a:lnTo>
                <a:lnTo>
                  <a:pt x="714016" y="274277"/>
                </a:lnTo>
                <a:lnTo>
                  <a:pt x="676645" y="274277"/>
                </a:lnTo>
                <a:lnTo>
                  <a:pt x="676645" y="104585"/>
                </a:lnTo>
                <a:lnTo>
                  <a:pt x="433025" y="104585"/>
                </a:lnTo>
                <a:lnTo>
                  <a:pt x="433025" y="180614"/>
                </a:lnTo>
                <a:lnTo>
                  <a:pt x="342900" y="903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41" name="Round Same Side Corner Rectangle 16">
            <a:extLst>
              <a:ext uri="{FF2B5EF4-FFF2-40B4-BE49-F238E27FC236}">
                <a16:creationId xmlns:a16="http://schemas.microsoft.com/office/drawing/2014/main" id="{E8352ADC-F57B-099F-8CED-BC4E4F869CDD}"/>
              </a:ext>
            </a:extLst>
          </p:cNvPr>
          <p:cNvSpPr/>
          <p:nvPr/>
        </p:nvSpPr>
        <p:spPr>
          <a:xfrm>
            <a:off x="509308" y="3938754"/>
            <a:ext cx="3353769" cy="1139324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Partner*in des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Digitalen</a:t>
            </a:r>
            <a:endParaRPr lang="en-US" sz="16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Round Same Side Corner Rectangle 24">
            <a:extLst>
              <a:ext uri="{FF2B5EF4-FFF2-40B4-BE49-F238E27FC236}">
                <a16:creationId xmlns:a16="http://schemas.microsoft.com/office/drawing/2014/main" id="{EB7BA57F-E1CA-3940-E158-2E8870BD977F}"/>
              </a:ext>
            </a:extLst>
          </p:cNvPr>
          <p:cNvSpPr/>
          <p:nvPr/>
        </p:nvSpPr>
        <p:spPr>
          <a:xfrm>
            <a:off x="4419115" y="3941900"/>
            <a:ext cx="3353769" cy="113617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Geschäftsmodellentwicklung</a:t>
            </a:r>
            <a:endParaRPr lang="en-US" sz="16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Changemanagement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rund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um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Disruptionen</a:t>
            </a:r>
            <a:endParaRPr lang="en-US" sz="16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Round Same Side Corner Rectangle 32">
            <a:extLst>
              <a:ext uri="{FF2B5EF4-FFF2-40B4-BE49-F238E27FC236}">
                <a16:creationId xmlns:a16="http://schemas.microsoft.com/office/drawing/2014/main" id="{34A07526-9130-ABA5-2044-6FE5F7830B25}"/>
              </a:ext>
            </a:extLst>
          </p:cNvPr>
          <p:cNvSpPr/>
          <p:nvPr/>
        </p:nvSpPr>
        <p:spPr>
          <a:xfrm>
            <a:off x="8328923" y="3954246"/>
            <a:ext cx="3353769" cy="110834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Plattformen</a:t>
            </a:r>
            <a:endParaRPr lang="en-US" sz="1600" dirty="0">
              <a:solidFill>
                <a:schemeClr val="tx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genAI</a:t>
            </a:r>
            <a:endParaRPr lang="en-US" sz="1600" dirty="0">
              <a:solidFill>
                <a:schemeClr val="tx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Clr>
                <a:srgbClr val="3CB675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Robotik</a:t>
            </a:r>
            <a:endParaRPr lang="en-US" sz="1600" dirty="0">
              <a:solidFill>
                <a:schemeClr val="tx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DD479E12-A6B9-0D08-849E-B828BF024A0C}"/>
              </a:ext>
            </a:extLst>
          </p:cNvPr>
          <p:cNvSpPr txBox="1">
            <a:spLocks/>
          </p:cNvSpPr>
          <p:nvPr/>
        </p:nvSpPr>
        <p:spPr>
          <a:xfrm>
            <a:off x="9083571" y="4100497"/>
            <a:ext cx="1844474" cy="815839"/>
          </a:xfrm>
          <a:prstGeom prst="flowChartAlternateProcess">
            <a:avLst/>
          </a:prstGeom>
        </p:spPr>
        <p:txBody>
          <a:bodyPr vert="horz" wrap="square" lIns="45720" tIns="22860" rIns="45720" bIns="22860" rtlCol="0" anchor="ctr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55F054-75DB-FD16-D722-ABFC09A88952}"/>
              </a:ext>
            </a:extLst>
          </p:cNvPr>
          <p:cNvSpPr txBox="1"/>
          <p:nvPr/>
        </p:nvSpPr>
        <p:spPr>
          <a:xfrm>
            <a:off x="11295662" y="158045"/>
            <a:ext cx="154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NEU</a:t>
            </a:r>
          </a:p>
        </p:txBody>
      </p:sp>
      <p:sp>
        <p:nvSpPr>
          <p:cNvPr id="3" name="Freeform 895">
            <a:extLst>
              <a:ext uri="{FF2B5EF4-FFF2-40B4-BE49-F238E27FC236}">
                <a16:creationId xmlns:a16="http://schemas.microsoft.com/office/drawing/2014/main" id="{3FD2DEFC-C0CE-D3FD-A3FD-F050A7E63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07" y="621522"/>
            <a:ext cx="788177" cy="788174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56791" y="222250"/>
                </a:moveTo>
                <a:cubicBezTo>
                  <a:pt x="59669" y="222250"/>
                  <a:pt x="61828" y="224424"/>
                  <a:pt x="61828" y="226959"/>
                </a:cubicBezTo>
                <a:lnTo>
                  <a:pt x="61828" y="244347"/>
                </a:lnTo>
                <a:lnTo>
                  <a:pt x="79100" y="244347"/>
                </a:lnTo>
                <a:cubicBezTo>
                  <a:pt x="81619" y="244347"/>
                  <a:pt x="83778" y="246521"/>
                  <a:pt x="83778" y="249057"/>
                </a:cubicBezTo>
                <a:cubicBezTo>
                  <a:pt x="83778" y="251592"/>
                  <a:pt x="81619" y="253766"/>
                  <a:pt x="79100" y="253766"/>
                </a:cubicBezTo>
                <a:lnTo>
                  <a:pt x="61828" y="253766"/>
                </a:lnTo>
                <a:lnTo>
                  <a:pt x="61828" y="271154"/>
                </a:lnTo>
                <a:cubicBezTo>
                  <a:pt x="61828" y="274052"/>
                  <a:pt x="59669" y="275863"/>
                  <a:pt x="56791" y="275863"/>
                </a:cubicBezTo>
                <a:cubicBezTo>
                  <a:pt x="54632" y="275863"/>
                  <a:pt x="52473" y="274052"/>
                  <a:pt x="52473" y="271154"/>
                </a:cubicBezTo>
                <a:lnTo>
                  <a:pt x="52473" y="253766"/>
                </a:lnTo>
                <a:lnTo>
                  <a:pt x="34841" y="253766"/>
                </a:lnTo>
                <a:cubicBezTo>
                  <a:pt x="32322" y="253766"/>
                  <a:pt x="30163" y="251592"/>
                  <a:pt x="30163" y="249057"/>
                </a:cubicBezTo>
                <a:cubicBezTo>
                  <a:pt x="30163" y="246521"/>
                  <a:pt x="32322" y="244347"/>
                  <a:pt x="34841" y="244347"/>
                </a:cubicBezTo>
                <a:lnTo>
                  <a:pt x="52473" y="244347"/>
                </a:lnTo>
                <a:lnTo>
                  <a:pt x="52473" y="226959"/>
                </a:lnTo>
                <a:cubicBezTo>
                  <a:pt x="52473" y="224424"/>
                  <a:pt x="54632" y="222250"/>
                  <a:pt x="56791" y="222250"/>
                </a:cubicBezTo>
                <a:close/>
                <a:moveTo>
                  <a:pt x="56609" y="201462"/>
                </a:moveTo>
                <a:cubicBezTo>
                  <a:pt x="30648" y="201462"/>
                  <a:pt x="9014" y="222735"/>
                  <a:pt x="9014" y="249057"/>
                </a:cubicBezTo>
                <a:cubicBezTo>
                  <a:pt x="9014" y="275378"/>
                  <a:pt x="30648" y="296652"/>
                  <a:pt x="56609" y="296652"/>
                </a:cubicBezTo>
                <a:cubicBezTo>
                  <a:pt x="82931" y="296652"/>
                  <a:pt x="104565" y="275378"/>
                  <a:pt x="104565" y="249057"/>
                </a:cubicBezTo>
                <a:cubicBezTo>
                  <a:pt x="104565" y="222735"/>
                  <a:pt x="82931" y="201462"/>
                  <a:pt x="56609" y="201462"/>
                </a:cubicBezTo>
                <a:close/>
                <a:moveTo>
                  <a:pt x="56609" y="192087"/>
                </a:moveTo>
                <a:cubicBezTo>
                  <a:pt x="87979" y="192087"/>
                  <a:pt x="113940" y="217687"/>
                  <a:pt x="113940" y="249057"/>
                </a:cubicBezTo>
                <a:cubicBezTo>
                  <a:pt x="113940" y="280426"/>
                  <a:pt x="87979" y="306027"/>
                  <a:pt x="56609" y="306027"/>
                </a:cubicBezTo>
                <a:cubicBezTo>
                  <a:pt x="25600" y="306027"/>
                  <a:pt x="0" y="280426"/>
                  <a:pt x="0" y="249057"/>
                </a:cubicBezTo>
                <a:cubicBezTo>
                  <a:pt x="0" y="217687"/>
                  <a:pt x="25600" y="192087"/>
                  <a:pt x="56609" y="192087"/>
                </a:cubicBezTo>
                <a:close/>
                <a:moveTo>
                  <a:pt x="97798" y="68743"/>
                </a:moveTo>
                <a:cubicBezTo>
                  <a:pt x="89578" y="68743"/>
                  <a:pt x="81314" y="71881"/>
                  <a:pt x="75025" y="78157"/>
                </a:cubicBezTo>
                <a:cubicBezTo>
                  <a:pt x="62449" y="90710"/>
                  <a:pt x="62449" y="110795"/>
                  <a:pt x="75025" y="123707"/>
                </a:cubicBezTo>
                <a:lnTo>
                  <a:pt x="112754" y="161366"/>
                </a:lnTo>
                <a:cubicBezTo>
                  <a:pt x="116348" y="164952"/>
                  <a:pt x="120659" y="167463"/>
                  <a:pt x="125331" y="168898"/>
                </a:cubicBezTo>
                <a:cubicBezTo>
                  <a:pt x="125331" y="158138"/>
                  <a:pt x="129283" y="148095"/>
                  <a:pt x="137188" y="140205"/>
                </a:cubicBezTo>
                <a:cubicBezTo>
                  <a:pt x="140063" y="137694"/>
                  <a:pt x="143297" y="135184"/>
                  <a:pt x="146890" y="133032"/>
                </a:cubicBezTo>
                <a:cubicBezTo>
                  <a:pt x="149405" y="131956"/>
                  <a:pt x="151921" y="132673"/>
                  <a:pt x="153358" y="135184"/>
                </a:cubicBezTo>
                <a:cubicBezTo>
                  <a:pt x="154436" y="137336"/>
                  <a:pt x="153717" y="139846"/>
                  <a:pt x="151561" y="141281"/>
                </a:cubicBezTo>
                <a:cubicBezTo>
                  <a:pt x="148687" y="142716"/>
                  <a:pt x="146171" y="144868"/>
                  <a:pt x="143656" y="146661"/>
                </a:cubicBezTo>
                <a:cubicBezTo>
                  <a:pt x="137907" y="152758"/>
                  <a:pt x="134314" y="161007"/>
                  <a:pt x="134314" y="169615"/>
                </a:cubicBezTo>
                <a:cubicBezTo>
                  <a:pt x="134314" y="178223"/>
                  <a:pt x="137907" y="186113"/>
                  <a:pt x="143656" y="192210"/>
                </a:cubicBezTo>
                <a:lnTo>
                  <a:pt x="181744" y="229870"/>
                </a:lnTo>
                <a:cubicBezTo>
                  <a:pt x="187853" y="236325"/>
                  <a:pt x="195758" y="239553"/>
                  <a:pt x="204382" y="239553"/>
                </a:cubicBezTo>
                <a:cubicBezTo>
                  <a:pt x="213005" y="239553"/>
                  <a:pt x="220911" y="236325"/>
                  <a:pt x="227019" y="229870"/>
                </a:cubicBezTo>
                <a:cubicBezTo>
                  <a:pt x="233487" y="223772"/>
                  <a:pt x="236361" y="215882"/>
                  <a:pt x="236361" y="207633"/>
                </a:cubicBezTo>
                <a:cubicBezTo>
                  <a:pt x="236361" y="198666"/>
                  <a:pt x="233487" y="190776"/>
                  <a:pt x="227019" y="184679"/>
                </a:cubicBezTo>
                <a:lnTo>
                  <a:pt x="189290" y="146661"/>
                </a:lnTo>
                <a:cubicBezTo>
                  <a:pt x="185697" y="143433"/>
                  <a:pt x="181744" y="140922"/>
                  <a:pt x="177073" y="139129"/>
                </a:cubicBezTo>
                <a:cubicBezTo>
                  <a:pt x="176714" y="150247"/>
                  <a:pt x="172402" y="160290"/>
                  <a:pt x="164856" y="167822"/>
                </a:cubicBezTo>
                <a:cubicBezTo>
                  <a:pt x="161982" y="170691"/>
                  <a:pt x="158388" y="173202"/>
                  <a:pt x="155154" y="175353"/>
                </a:cubicBezTo>
                <a:cubicBezTo>
                  <a:pt x="152999" y="176071"/>
                  <a:pt x="150124" y="175353"/>
                  <a:pt x="149046" y="173202"/>
                </a:cubicBezTo>
                <a:cubicBezTo>
                  <a:pt x="147609" y="171050"/>
                  <a:pt x="148327" y="168180"/>
                  <a:pt x="150843" y="167104"/>
                </a:cubicBezTo>
                <a:cubicBezTo>
                  <a:pt x="153717" y="165670"/>
                  <a:pt x="156232" y="163518"/>
                  <a:pt x="158388" y="161366"/>
                </a:cubicBezTo>
                <a:cubicBezTo>
                  <a:pt x="164497" y="155269"/>
                  <a:pt x="167731" y="147020"/>
                  <a:pt x="167731" y="138770"/>
                </a:cubicBezTo>
                <a:cubicBezTo>
                  <a:pt x="167731" y="130163"/>
                  <a:pt x="164497" y="122272"/>
                  <a:pt x="158388" y="116175"/>
                </a:cubicBezTo>
                <a:lnTo>
                  <a:pt x="120300" y="78157"/>
                </a:lnTo>
                <a:cubicBezTo>
                  <a:pt x="114192" y="71881"/>
                  <a:pt x="106017" y="68743"/>
                  <a:pt x="97798" y="68743"/>
                </a:cubicBezTo>
                <a:close/>
                <a:moveTo>
                  <a:pt x="97708" y="59597"/>
                </a:moveTo>
                <a:cubicBezTo>
                  <a:pt x="108353" y="59597"/>
                  <a:pt x="119043" y="63632"/>
                  <a:pt x="127127" y="71701"/>
                </a:cubicBezTo>
                <a:lnTo>
                  <a:pt x="164856" y="109360"/>
                </a:lnTo>
                <a:cubicBezTo>
                  <a:pt x="170605" y="115099"/>
                  <a:pt x="174199" y="121913"/>
                  <a:pt x="175995" y="129445"/>
                </a:cubicBezTo>
                <a:cubicBezTo>
                  <a:pt x="183541" y="131239"/>
                  <a:pt x="190368" y="134825"/>
                  <a:pt x="195758" y="140205"/>
                </a:cubicBezTo>
                <a:lnTo>
                  <a:pt x="233846" y="178223"/>
                </a:lnTo>
                <a:cubicBezTo>
                  <a:pt x="241392" y="186113"/>
                  <a:pt x="245704" y="196156"/>
                  <a:pt x="245704" y="207633"/>
                </a:cubicBezTo>
                <a:cubicBezTo>
                  <a:pt x="245704" y="218392"/>
                  <a:pt x="241392" y="228794"/>
                  <a:pt x="233846" y="236684"/>
                </a:cubicBezTo>
                <a:cubicBezTo>
                  <a:pt x="225941" y="244216"/>
                  <a:pt x="215521" y="248878"/>
                  <a:pt x="204382" y="248878"/>
                </a:cubicBezTo>
                <a:cubicBezTo>
                  <a:pt x="193602" y="248878"/>
                  <a:pt x="182822" y="244216"/>
                  <a:pt x="174917" y="236684"/>
                </a:cubicBezTo>
                <a:lnTo>
                  <a:pt x="137188" y="198666"/>
                </a:lnTo>
                <a:cubicBezTo>
                  <a:pt x="131439" y="193286"/>
                  <a:pt x="127846" y="186113"/>
                  <a:pt x="126409" y="178940"/>
                </a:cubicBezTo>
                <a:cubicBezTo>
                  <a:pt x="118863" y="177147"/>
                  <a:pt x="112036" y="173202"/>
                  <a:pt x="106287" y="167822"/>
                </a:cubicBezTo>
                <a:lnTo>
                  <a:pt x="68558" y="130163"/>
                </a:lnTo>
                <a:cubicBezTo>
                  <a:pt x="52388" y="114023"/>
                  <a:pt x="52388" y="87841"/>
                  <a:pt x="68558" y="71701"/>
                </a:cubicBezTo>
                <a:cubicBezTo>
                  <a:pt x="76463" y="63632"/>
                  <a:pt x="87063" y="59597"/>
                  <a:pt x="97708" y="59597"/>
                </a:cubicBezTo>
                <a:close/>
                <a:moveTo>
                  <a:pt x="153014" y="0"/>
                </a:moveTo>
                <a:cubicBezTo>
                  <a:pt x="237460" y="0"/>
                  <a:pt x="306027" y="68847"/>
                  <a:pt x="306027" y="152833"/>
                </a:cubicBezTo>
                <a:cubicBezTo>
                  <a:pt x="306027" y="237540"/>
                  <a:pt x="237460" y="306027"/>
                  <a:pt x="153014" y="306027"/>
                </a:cubicBezTo>
                <a:lnTo>
                  <a:pt x="118369" y="306027"/>
                </a:lnTo>
                <a:cubicBezTo>
                  <a:pt x="115843" y="306027"/>
                  <a:pt x="114039" y="303864"/>
                  <a:pt x="114039" y="301341"/>
                </a:cubicBezTo>
                <a:cubicBezTo>
                  <a:pt x="114039" y="298818"/>
                  <a:pt x="115843" y="296655"/>
                  <a:pt x="118369" y="296655"/>
                </a:cubicBezTo>
                <a:lnTo>
                  <a:pt x="153014" y="296655"/>
                </a:lnTo>
                <a:cubicBezTo>
                  <a:pt x="232408" y="296655"/>
                  <a:pt x="297005" y="232133"/>
                  <a:pt x="297005" y="152833"/>
                </a:cubicBezTo>
                <a:cubicBezTo>
                  <a:pt x="297005" y="73893"/>
                  <a:pt x="232408" y="9372"/>
                  <a:pt x="153014" y="9372"/>
                </a:cubicBezTo>
                <a:cubicBezTo>
                  <a:pt x="73620" y="9372"/>
                  <a:pt x="9022" y="73893"/>
                  <a:pt x="9022" y="152833"/>
                </a:cubicBezTo>
                <a:lnTo>
                  <a:pt x="9022" y="187437"/>
                </a:lnTo>
                <a:cubicBezTo>
                  <a:pt x="9022" y="190320"/>
                  <a:pt x="7217" y="192123"/>
                  <a:pt x="4330" y="192123"/>
                </a:cubicBezTo>
                <a:cubicBezTo>
                  <a:pt x="1804" y="192123"/>
                  <a:pt x="0" y="190320"/>
                  <a:pt x="0" y="187437"/>
                </a:cubicBezTo>
                <a:lnTo>
                  <a:pt x="0" y="152833"/>
                </a:lnTo>
                <a:cubicBezTo>
                  <a:pt x="0" y="68847"/>
                  <a:pt x="68568" y="0"/>
                  <a:pt x="153014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9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367F9F5EC82446A503CD9CF0BBACA7" ma:contentTypeVersion="18" ma:contentTypeDescription="Ein neues Dokument erstellen." ma:contentTypeScope="" ma:versionID="02c2dbe27be9371cbd45b74555b9a443">
  <xsd:schema xmlns:xsd="http://www.w3.org/2001/XMLSchema" xmlns:xs="http://www.w3.org/2001/XMLSchema" xmlns:p="http://schemas.microsoft.com/office/2006/metadata/properties" xmlns:ns2="e3a031e0-038e-40b9-b4dd-1740ce302be5" xmlns:ns3="d71fe7f7-e279-45b0-9320-45013fcd0058" targetNamespace="http://schemas.microsoft.com/office/2006/metadata/properties" ma:root="true" ma:fieldsID="2b2de214f68e5cdbb245b28da828cfb3" ns2:_="" ns3:_="">
    <xsd:import namespace="e3a031e0-038e-40b9-b4dd-1740ce302be5"/>
    <xsd:import namespace="d71fe7f7-e279-45b0-9320-45013fcd00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031e0-038e-40b9-b4dd-1740ce302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ca209185-679b-4dff-abac-28c8d6ec8d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fe7f7-e279-45b0-9320-45013fcd005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025c12-7424-47c9-b757-29dc0ca5be40}" ma:internalName="TaxCatchAll" ma:showField="CatchAllData" ma:web="d71fe7f7-e279-45b0-9320-45013fcd00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1fe7f7-e279-45b0-9320-45013fcd0058">
      <Value>6</Value>
    </TaxCatchAll>
    <lcf76f155ced4ddcb4097134ff3c332f xmlns="e3a031e0-038e-40b9-b4dd-1740ce302b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sg_compliance_dokument" ma:contentTypeID="0x010100CB739A34987DFC4799956597BE84C54F006C785517DCFDF54F864632B164650685" ma:contentTypeVersion="92" ma:contentTypeDescription="Ein neues Dokument erstellen" ma:contentTypeScope="" ma:versionID="b60d7578411cd2ca8dbb511a27e1cd96">
  <xsd:schema xmlns:xsd="http://www.w3.org/2001/XMLSchema" xmlns:xs="http://www.w3.org/2001/XMLSchema" xmlns:p="http://schemas.microsoft.com/office/2006/metadata/properties" xmlns:ns2="f719ecbf-a19d-4b01-ba1f-7ffa0d8a5235" targetNamespace="http://schemas.microsoft.com/office/2006/metadata/properties" ma:root="true" ma:fieldsID="e78d1d61c39ed64c10be6ddee8f8e2e1" ns2:_="">
    <xsd:import namespace="f719ecbf-a19d-4b01-ba1f-7ffa0d8a5235"/>
    <xsd:element name="properties">
      <xsd:complexType>
        <xsd:sequence>
          <xsd:element name="documentManagement">
            <xsd:complexType>
              <xsd:all>
                <xsd:element ref="ns2:f16d888152304445aa5b35ba4716d4a8" minOccurs="0"/>
                <xsd:element ref="ns2:TaxCatchAll" minOccurs="0"/>
                <xsd:element ref="ns2:TaxCatchAllLabel" minOccurs="0"/>
                <xsd:element ref="ns2:h3f1b06ce09f48098d4991f35ddb7359" minOccurs="0"/>
                <xsd:element ref="ns2:AufbewahrungB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ecbf-a19d-4b01-ba1f-7ffa0d8a5235" elementFormDefault="qualified">
    <xsd:import namespace="http://schemas.microsoft.com/office/2006/documentManagement/types"/>
    <xsd:import namespace="http://schemas.microsoft.com/office/infopath/2007/PartnerControls"/>
    <xsd:element name="f16d888152304445aa5b35ba4716d4a8" ma:index="8" nillable="true" ma:taxonomy="true" ma:internalName="f16d888152304445aa5b35ba4716d4a8" ma:taxonomyFieldName="msg_status0" ma:displayName="msg_Status" ma:default="6;#draft|f1fe2a98-d56b-449d-82ee-cefd9e5def11" ma:fieldId="{f16d8881-5230-4445-aa5b-35ba4716d4a8}" ma:sspId="a53a62bb-fe8c-40a9-b721-69dc556ec299" ma:termSetId="2728d801-4acd-4eb4-aa2c-25cd9914c1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08f85cf5-3978-4ca2-b289-9980f005f8e0}" ma:internalName="TaxCatchAll" ma:showField="CatchAllData" ma:web="2bf8fee7-7004-41b3-86f1-de314fb63a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8f85cf5-3978-4ca2-b289-9980f005f8e0}" ma:internalName="TaxCatchAllLabel" ma:readOnly="true" ma:showField="CatchAllDataLabel" ma:web="2bf8fee7-7004-41b3-86f1-de314fb63a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3f1b06ce09f48098d4991f35ddb7359" ma:index="12" nillable="true" ma:taxonomy="true" ma:internalName="h3f1b06ce09f48098d4991f35ddb7359" ma:taxonomyFieldName="msg_firma0" ma:displayName="msg_Firma" ma:fieldId="{13f1b06c-e09f-4809-8d49-91f35ddb7359}" ma:sspId="a53a62bb-fe8c-40a9-b721-69dc556ec299" ma:termSetId="e83dff77-f37a-4aff-95fb-d7ebb9766c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ufbewahrungBis" ma:index="14" nillable="true" ma:displayName="Storage until" ma:format="DateOnly" ma:hidden="true" ma:internalName="AufbewahrungBi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0F7170-5DA5-45C8-B655-524DD695BE4D}"/>
</file>

<file path=customXml/itemProps2.xml><?xml version="1.0" encoding="utf-8"?>
<ds:datastoreItem xmlns:ds="http://schemas.openxmlformats.org/officeDocument/2006/customXml" ds:itemID="{080F8B5F-BB11-448B-80D5-3AB79CDE0DB7}">
  <ds:schemaRefs>
    <ds:schemaRef ds:uri="http://schemas.microsoft.com/office/2006/metadata/properties"/>
    <ds:schemaRef ds:uri="http://schemas.microsoft.com/office/infopath/2007/PartnerControls"/>
    <ds:schemaRef ds:uri="f719ecbf-a19d-4b01-ba1f-7ffa0d8a5235"/>
  </ds:schemaRefs>
</ds:datastoreItem>
</file>

<file path=customXml/itemProps3.xml><?xml version="1.0" encoding="utf-8"?>
<ds:datastoreItem xmlns:ds="http://schemas.openxmlformats.org/officeDocument/2006/customXml" ds:itemID="{4EF7565A-2467-46AC-9BEC-62B53BFDAC8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086E71-FA31-4CBE-8E97-EB49D4166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9ecbf-a19d-4b01-ba1f-7ffa0d8a52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ecfacbe-31ad-493b-8038-696ca31d2afe}" enabled="1" method="Privileged" siteId="{763b2760-45c5-46d3-883e-29705bba49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Breitbild</PresentationFormat>
  <Paragraphs>98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Open Sans Light</vt:lpstr>
      <vt:lpstr>Poppins</vt:lpstr>
      <vt:lpstr>Office</vt:lpstr>
      <vt:lpstr>„Das Digitale gut managen“</vt:lpstr>
      <vt:lpstr>Vorstellung</vt:lpstr>
      <vt:lpstr>Bitte kleben Sie einen Punkt auf die Meta-Planwand.</vt:lpstr>
      <vt:lpstr>PowerPoint-Präsentation</vt:lpstr>
      <vt:lpstr>Digitalisierung in der sozialen Arbeit folgt drei unterschiedlichen Stoßrichtungen</vt:lpstr>
      <vt:lpstr>Drei einander ergänzende Ansatzpunkte für Digitalisierungsstrategien lassen sich unterscheiden</vt:lpstr>
      <vt:lpstr>Bei prozessbezogenen Digitalisierungsstrategien steht die Funktionalität im Vordergrund</vt:lpstr>
      <vt:lpstr>Toolbezogene Digitalisierungsstrategien stellen die Begeisterung für das Neue in den Fokus</vt:lpstr>
      <vt:lpstr>Geschäftsmodellbezogene Digitalisierungsstrategien nehmen die wirtschaftliche Zukunft ins Auge</vt:lpstr>
      <vt:lpstr>Diskutieren Sie 3 Minuten in Ihrer Gruppe und pinnen Sie Ihre Ergebnisse an die  Meta-Planwand.</vt:lpstr>
      <vt:lpstr>Folgendes muss man bei der Umsetzung eines Digitalisierungsprojekt beachten.</vt:lpstr>
      <vt:lpstr>Es steht und fällt mit der „richtigen“ Bedarfsanalyse.</vt:lpstr>
      <vt:lpstr>Das Projekt beginnt meist vor dem eigentlichen Projekt!</vt:lpstr>
      <vt:lpstr>Anforderungsanalyse</vt:lpstr>
      <vt:lpstr>PowerPoint-Präsentation</vt:lpstr>
      <vt:lpstr>Change Management</vt:lpstr>
      <vt:lpstr>Kompromisse eingehen!</vt:lpstr>
      <vt:lpstr>Diskussion / Fragen</vt:lpstr>
      <vt:lpstr>Vielen Dank! </vt:lpstr>
      <vt:lpstr>Kontakt</vt:lpstr>
    </vt:vector>
  </TitlesOfParts>
  <Company>msg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Vortrag „Das Digitale gut managen“</dc:title>
  <dc:creator>Uwe Schmitz</dc:creator>
  <cp:lastModifiedBy>Uwe Schmitz</cp:lastModifiedBy>
  <cp:revision>11</cp:revision>
  <dcterms:created xsi:type="dcterms:W3CDTF">2024-08-28T09:16:28Z</dcterms:created>
  <dcterms:modified xsi:type="dcterms:W3CDTF">2024-09-03T15:36:02Z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g_status0">
    <vt:lpwstr>6;#draft|f1fe2a98-d56b-449d-82ee-cefd9e5def11</vt:lpwstr>
  </property>
  <property fmtid="{D5CDD505-2E9C-101B-9397-08002B2CF9AE}" pid="3" name="ContentTypeId">
    <vt:lpwstr>0x010100CB739A34987DFC4799956597BE84C54F006C785517DCFDF54F864632B164650685</vt:lpwstr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msg_firma0">
    <vt:lpwstr/>
  </property>
</Properties>
</file>